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diagrams/data1.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10.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11.xml" ContentType="application/vnd.openxmlformats-officedocument.presentationml.slide+xml"/>
  <Override PartName="/ppt/slides/slide34.xml" ContentType="application/vnd.openxmlformats-officedocument.presentationml.slide+xml"/>
  <Override PartName="/ppt/slides/slide32.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slideLayouts/slideLayout2.xml" ContentType="application/vnd.openxmlformats-officedocument.presentationml.slideLayout+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13.xml" ContentType="application/vnd.openxmlformats-officedocument.presentationml.notesSlide+xml"/>
  <Override PartName="/ppt/slideLayouts/slideLayout16.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0.xml" ContentType="application/vnd.openxmlformats-officedocument.presentationml.slideLayout+xml"/>
  <Override PartName="/ppt/notesSlides/notesSlide14.xml" ContentType="application/vnd.openxmlformats-officedocument.presentationml.notesSlide+xml"/>
  <Override PartName="/ppt/slideLayouts/slideLayout13.xml" ContentType="application/vnd.openxmlformats-officedocument.presentationml.slideLayout+xml"/>
  <Override PartName="/ppt/slideLayouts/slideLayout9.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diagrams/layout1.xml" ContentType="application/vnd.openxmlformats-officedocument.drawingml.diagramLayout+xml"/>
  <Override PartName="/ppt/theme/theme2.xml" ContentType="application/vnd.openxmlformats-officedocument.theme+xml"/>
  <Override PartName="/ppt/diagrams/quickStyle1.xml" ContentType="application/vnd.openxmlformats-officedocument.drawingml.diagramStyle+xml"/>
  <Override PartName="/ppt/diagrams/drawing1.xml" ContentType="application/vnd.ms-office.drawingml.diagramDrawing+xml"/>
  <Override PartName="/ppt/diagrams/colors1.xml" ContentType="application/vnd.openxmlformats-officedocument.drawingml.diagramColors+xml"/>
  <Override PartName="/ppt/notesMasters/notesMaster1.xml" ContentType="application/vnd.openxmlformats-officedocument.presentationml.notesMaster+xml"/>
  <Override PartName="/ppt/diagrams/colors4.xml" ContentType="application/vnd.openxmlformats-officedocument.drawingml.diagramColors+xml"/>
  <Override PartName="/ppt/diagrams/drawing2.xml" ContentType="application/vnd.ms-office.drawingml.diagramDrawing+xml"/>
  <Override PartName="/ppt/diagrams/colors2.xml" ContentType="application/vnd.openxmlformats-officedocument.drawingml.diagramColors+xml"/>
  <Override PartName="/ppt/diagrams/quickStyle2.xml" ContentType="application/vnd.openxmlformats-officedocument.drawingml.diagramStyle+xml"/>
  <Override PartName="/ppt/diagrams/layout2.xml" ContentType="application/vnd.openxmlformats-officedocument.drawingml.diagramLayout+xml"/>
  <Override PartName="/ppt/diagrams/layout3.xml" ContentType="application/vnd.openxmlformats-officedocument.drawingml.diagramLayout+xml"/>
  <Override PartName="/ppt/diagrams/drawing4.xml" ContentType="application/vnd.ms-office.drawingml.diagramDrawing+xml"/>
  <Override PartName="/ppt/diagrams/colors3.xml" ContentType="application/vnd.openxmlformats-officedocument.drawingml.diagramColors+xml"/>
  <Override PartName="/ppt/diagrams/quickStyle3.xml" ContentType="application/vnd.openxmlformats-officedocument.drawingml.diagramStyle+xml"/>
  <Override PartName="/ppt/diagrams/layout4.xml" ContentType="application/vnd.openxmlformats-officedocument.drawingml.diagramLayout+xml"/>
  <Override PartName="/ppt/diagrams/quickStyle4.xml" ContentType="application/vnd.openxmlformats-officedocument.drawingml.diagramStyle+xml"/>
  <Override PartName="/ppt/diagrams/drawing3.xml" ContentType="application/vnd.ms-office.drawingml.diagramDrawing+xml"/>
  <Override PartName="/ppt/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8" r:id="rId1"/>
  </p:sldMasterIdLst>
  <p:notesMasterIdLst>
    <p:notesMasterId r:id="rId43"/>
  </p:notesMasterIdLst>
  <p:sldIdLst>
    <p:sldId id="256" r:id="rId2"/>
    <p:sldId id="257" r:id="rId3"/>
    <p:sldId id="258" r:id="rId4"/>
    <p:sldId id="259" r:id="rId5"/>
    <p:sldId id="260" r:id="rId6"/>
    <p:sldId id="314" r:id="rId7"/>
    <p:sldId id="262" r:id="rId8"/>
    <p:sldId id="265" r:id="rId9"/>
    <p:sldId id="316" r:id="rId10"/>
    <p:sldId id="263" r:id="rId11"/>
    <p:sldId id="278" r:id="rId12"/>
    <p:sldId id="264" r:id="rId13"/>
    <p:sldId id="279" r:id="rId14"/>
    <p:sldId id="280" r:id="rId15"/>
    <p:sldId id="281" r:id="rId16"/>
    <p:sldId id="282" r:id="rId17"/>
    <p:sldId id="285" r:id="rId18"/>
    <p:sldId id="317" r:id="rId19"/>
    <p:sldId id="318" r:id="rId20"/>
    <p:sldId id="283" r:id="rId21"/>
    <p:sldId id="286" r:id="rId22"/>
    <p:sldId id="287" r:id="rId23"/>
    <p:sldId id="294" r:id="rId24"/>
    <p:sldId id="298" r:id="rId25"/>
    <p:sldId id="299" r:id="rId26"/>
    <p:sldId id="290" r:id="rId27"/>
    <p:sldId id="291" r:id="rId28"/>
    <p:sldId id="292" r:id="rId29"/>
    <p:sldId id="293" r:id="rId30"/>
    <p:sldId id="301" r:id="rId31"/>
    <p:sldId id="303" r:id="rId32"/>
    <p:sldId id="302" r:id="rId33"/>
    <p:sldId id="304" r:id="rId34"/>
    <p:sldId id="306" r:id="rId35"/>
    <p:sldId id="308" r:id="rId36"/>
    <p:sldId id="319" r:id="rId37"/>
    <p:sldId id="309" r:id="rId38"/>
    <p:sldId id="310" r:id="rId39"/>
    <p:sldId id="311" r:id="rId40"/>
    <p:sldId id="312" r:id="rId41"/>
    <p:sldId id="313" r:id="rId42"/>
  </p:sldIdLst>
  <p:sldSz cx="12192000" cy="6858000"/>
  <p:notesSz cx="6858000"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64" autoAdjust="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50"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3.xml.rels><?xml version="1.0" encoding="UTF-8" standalone="yes"?>
<Relationships xmlns="http://schemas.openxmlformats.org/package/2006/relationships"><Relationship Id="rId1" Type="http://schemas.openxmlformats.org/officeDocument/2006/relationships/hyperlink" Target="R&#304;SK%20TABLOLARI/R&#304;SK%20TABLOLARI.xls"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62C36E-AE73-460A-B223-CFB893A5B6D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tr-TR"/>
        </a:p>
      </dgm:t>
    </dgm:pt>
    <dgm:pt modelId="{8CDA6C58-66C0-44C9-A623-42C3D36A8838}">
      <dgm:prSet phldrT="[Metin]" custT="1"/>
      <dgm:spPr>
        <a:solidFill>
          <a:schemeClr val="accent5">
            <a:lumMod val="75000"/>
          </a:schemeClr>
        </a:solidFill>
      </dgm:spPr>
      <dgm:t>
        <a:bodyPr/>
        <a:lstStyle/>
        <a:p>
          <a:r>
            <a:rPr lang="tr-TR" sz="1050" b="1" dirty="0">
              <a:latin typeface="+mn-lt"/>
            </a:rPr>
            <a:t>Kuruluşun Bağlamı</a:t>
          </a:r>
        </a:p>
      </dgm:t>
    </dgm:pt>
    <dgm:pt modelId="{429F4164-681B-4F31-AFFE-8FDFFB109194}" type="parTrans" cxnId="{A379A951-94D4-4448-BB15-2400FCD4CDC4}">
      <dgm:prSet/>
      <dgm:spPr/>
      <dgm:t>
        <a:bodyPr/>
        <a:lstStyle/>
        <a:p>
          <a:endParaRPr lang="tr-TR">
            <a:latin typeface="+mj-lt"/>
          </a:endParaRPr>
        </a:p>
      </dgm:t>
    </dgm:pt>
    <dgm:pt modelId="{83222739-2E69-4439-831B-0964B010A2F3}" type="sibTrans" cxnId="{A379A951-94D4-4448-BB15-2400FCD4CDC4}">
      <dgm:prSet/>
      <dgm:spPr/>
      <dgm:t>
        <a:bodyPr/>
        <a:lstStyle/>
        <a:p>
          <a:endParaRPr lang="tr-TR">
            <a:latin typeface="+mj-lt"/>
          </a:endParaRPr>
        </a:p>
      </dgm:t>
    </dgm:pt>
    <dgm:pt modelId="{9566B685-DCA5-4E79-ABA0-2524FECFE770}">
      <dgm:prSet phldrT="[Metin]" custT="1"/>
      <dgm:spPr>
        <a:solidFill>
          <a:schemeClr val="tx2">
            <a:lumMod val="20000"/>
            <a:lumOff val="80000"/>
          </a:schemeClr>
        </a:solidFill>
        <a:ln>
          <a:noFill/>
        </a:ln>
      </dgm:spPr>
      <dgm:t>
        <a:bodyPr/>
        <a:lstStyle/>
        <a:p>
          <a:r>
            <a:rPr lang="tr-TR" sz="900" b="0" dirty="0">
              <a:effectLst/>
              <a:latin typeface="+mn-lt"/>
            </a:rPr>
            <a:t>Kuruluş ve bağlamının anlaşılması </a:t>
          </a:r>
        </a:p>
      </dgm:t>
    </dgm:pt>
    <dgm:pt modelId="{35FE7E91-6707-4E47-91AF-5E6F80EE0AB4}" type="parTrans" cxnId="{708CA1E8-48B9-4D74-8AD0-55905CDFC9BC}">
      <dgm:prSet/>
      <dgm:spPr/>
      <dgm:t>
        <a:bodyPr/>
        <a:lstStyle/>
        <a:p>
          <a:endParaRPr lang="tr-TR">
            <a:latin typeface="+mj-lt"/>
          </a:endParaRPr>
        </a:p>
      </dgm:t>
    </dgm:pt>
    <dgm:pt modelId="{72AE628C-9D38-46CC-B41D-7915176B5478}" type="sibTrans" cxnId="{708CA1E8-48B9-4D74-8AD0-55905CDFC9BC}">
      <dgm:prSet/>
      <dgm:spPr/>
      <dgm:t>
        <a:bodyPr/>
        <a:lstStyle/>
        <a:p>
          <a:endParaRPr lang="tr-TR">
            <a:latin typeface="+mj-lt"/>
          </a:endParaRPr>
        </a:p>
      </dgm:t>
    </dgm:pt>
    <dgm:pt modelId="{630340F6-B4C0-4CDF-85F3-1B5BE1FD8976}">
      <dgm:prSet phldrT="[Metin]" custT="1"/>
      <dgm:spPr>
        <a:solidFill>
          <a:schemeClr val="tx2">
            <a:lumMod val="20000"/>
            <a:lumOff val="80000"/>
          </a:schemeClr>
        </a:solidFill>
        <a:ln>
          <a:noFill/>
        </a:ln>
      </dgm:spPr>
      <dgm:t>
        <a:bodyPr/>
        <a:lstStyle/>
        <a:p>
          <a:r>
            <a:rPr lang="tr-TR" sz="900" b="0" dirty="0">
              <a:effectLst/>
              <a:latin typeface="+mn-lt"/>
            </a:rPr>
            <a:t>İlgili tarafların ihtiyaçlarının ve beklentilerinin anlaşılması</a:t>
          </a:r>
        </a:p>
      </dgm:t>
    </dgm:pt>
    <dgm:pt modelId="{E0CD98F3-3393-4B0F-ABD3-E2A21A28EB62}" type="parTrans" cxnId="{3379F0B9-C49E-4FD7-BF14-27239F988216}">
      <dgm:prSet/>
      <dgm:spPr/>
      <dgm:t>
        <a:bodyPr/>
        <a:lstStyle/>
        <a:p>
          <a:endParaRPr lang="tr-TR">
            <a:latin typeface="+mj-lt"/>
          </a:endParaRPr>
        </a:p>
      </dgm:t>
    </dgm:pt>
    <dgm:pt modelId="{F1A06801-7903-45B0-8318-DCAAB07E20FA}" type="sibTrans" cxnId="{3379F0B9-C49E-4FD7-BF14-27239F988216}">
      <dgm:prSet/>
      <dgm:spPr/>
      <dgm:t>
        <a:bodyPr/>
        <a:lstStyle/>
        <a:p>
          <a:endParaRPr lang="tr-TR">
            <a:latin typeface="+mj-lt"/>
          </a:endParaRPr>
        </a:p>
      </dgm:t>
    </dgm:pt>
    <dgm:pt modelId="{01DDEC28-6319-4EDA-B1A0-ECA24519E6ED}">
      <dgm:prSet phldrT="[Metin]" custT="1"/>
      <dgm:spPr>
        <a:solidFill>
          <a:schemeClr val="accent5">
            <a:lumMod val="75000"/>
          </a:schemeClr>
        </a:solidFill>
      </dgm:spPr>
      <dgm:t>
        <a:bodyPr/>
        <a:lstStyle/>
        <a:p>
          <a:r>
            <a:rPr lang="tr-TR" sz="1050" b="1" dirty="0">
              <a:latin typeface="+mn-lt"/>
            </a:rPr>
            <a:t>Liderlik</a:t>
          </a:r>
        </a:p>
      </dgm:t>
    </dgm:pt>
    <dgm:pt modelId="{3982DEDE-63B9-466D-B1B2-2DDFD2DE7E3D}" type="parTrans" cxnId="{459A68AC-B77D-438A-BE8E-1E8673F69408}">
      <dgm:prSet/>
      <dgm:spPr/>
      <dgm:t>
        <a:bodyPr/>
        <a:lstStyle/>
        <a:p>
          <a:endParaRPr lang="tr-TR">
            <a:latin typeface="+mj-lt"/>
          </a:endParaRPr>
        </a:p>
      </dgm:t>
    </dgm:pt>
    <dgm:pt modelId="{DD42CE40-3FAA-4B94-8493-C5843808DC1D}" type="sibTrans" cxnId="{459A68AC-B77D-438A-BE8E-1E8673F69408}">
      <dgm:prSet/>
      <dgm:spPr/>
      <dgm:t>
        <a:bodyPr/>
        <a:lstStyle/>
        <a:p>
          <a:endParaRPr lang="tr-TR">
            <a:latin typeface="+mj-lt"/>
          </a:endParaRPr>
        </a:p>
      </dgm:t>
    </dgm:pt>
    <dgm:pt modelId="{75458169-082C-48B9-8695-74DB403DABB2}">
      <dgm:prSet phldrT="[Metin]" custT="1"/>
      <dgm:spPr>
        <a:solidFill>
          <a:schemeClr val="tx2">
            <a:lumMod val="20000"/>
            <a:lumOff val="80000"/>
          </a:schemeClr>
        </a:solidFill>
        <a:ln>
          <a:noFill/>
        </a:ln>
      </dgm:spPr>
      <dgm:t>
        <a:bodyPr/>
        <a:lstStyle/>
        <a:p>
          <a:r>
            <a:rPr lang="tr-TR" sz="900" b="0" dirty="0">
              <a:effectLst/>
              <a:latin typeface="+mn-lt"/>
            </a:rPr>
            <a:t>Liderlik ve Taahhüt</a:t>
          </a:r>
        </a:p>
      </dgm:t>
    </dgm:pt>
    <dgm:pt modelId="{D24466C0-EE2A-4BDC-89AC-9DE253F910D8}" type="parTrans" cxnId="{E346DD6D-3E37-4C16-BBC6-7DADA82EC7E5}">
      <dgm:prSet/>
      <dgm:spPr/>
      <dgm:t>
        <a:bodyPr/>
        <a:lstStyle/>
        <a:p>
          <a:endParaRPr lang="tr-TR">
            <a:latin typeface="+mj-lt"/>
          </a:endParaRPr>
        </a:p>
      </dgm:t>
    </dgm:pt>
    <dgm:pt modelId="{39BD0558-0555-492B-8F6A-3E714D7E0C6D}" type="sibTrans" cxnId="{E346DD6D-3E37-4C16-BBC6-7DADA82EC7E5}">
      <dgm:prSet/>
      <dgm:spPr/>
      <dgm:t>
        <a:bodyPr/>
        <a:lstStyle/>
        <a:p>
          <a:endParaRPr lang="tr-TR">
            <a:latin typeface="+mj-lt"/>
          </a:endParaRPr>
        </a:p>
      </dgm:t>
    </dgm:pt>
    <dgm:pt modelId="{00358AD0-68FA-490D-ACF8-BA8243E6D8ED}">
      <dgm:prSet phldrT="[Metin]" custT="1"/>
      <dgm:spPr>
        <a:solidFill>
          <a:schemeClr val="tx2">
            <a:lumMod val="20000"/>
            <a:lumOff val="80000"/>
          </a:schemeClr>
        </a:solidFill>
        <a:ln>
          <a:noFill/>
        </a:ln>
      </dgm:spPr>
      <dgm:t>
        <a:bodyPr/>
        <a:lstStyle/>
        <a:p>
          <a:r>
            <a:rPr lang="tr-TR" sz="900" b="0" dirty="0">
              <a:effectLst/>
              <a:latin typeface="+mn-lt"/>
            </a:rPr>
            <a:t>Kurumsal Görev, Yetki ve Sorumluluklar </a:t>
          </a:r>
        </a:p>
      </dgm:t>
    </dgm:pt>
    <dgm:pt modelId="{9D729812-C813-4EAA-8190-E32B501D37C8}" type="parTrans" cxnId="{30BCABAD-DF95-4231-AFBD-50ED26A51B18}">
      <dgm:prSet/>
      <dgm:spPr/>
      <dgm:t>
        <a:bodyPr/>
        <a:lstStyle/>
        <a:p>
          <a:endParaRPr lang="tr-TR">
            <a:latin typeface="+mj-lt"/>
          </a:endParaRPr>
        </a:p>
      </dgm:t>
    </dgm:pt>
    <dgm:pt modelId="{4529CAAA-D8E3-4FBC-8CD0-273AD2CD9938}" type="sibTrans" cxnId="{30BCABAD-DF95-4231-AFBD-50ED26A51B18}">
      <dgm:prSet/>
      <dgm:spPr/>
      <dgm:t>
        <a:bodyPr/>
        <a:lstStyle/>
        <a:p>
          <a:endParaRPr lang="tr-TR">
            <a:latin typeface="+mj-lt"/>
          </a:endParaRPr>
        </a:p>
      </dgm:t>
    </dgm:pt>
    <dgm:pt modelId="{2CAD8AA7-AD7E-4144-8B8F-956BCBEA366A}">
      <dgm:prSet custT="1"/>
      <dgm:spPr>
        <a:solidFill>
          <a:schemeClr val="accent5">
            <a:lumMod val="75000"/>
          </a:schemeClr>
        </a:solidFill>
      </dgm:spPr>
      <dgm:t>
        <a:bodyPr/>
        <a:lstStyle/>
        <a:p>
          <a:r>
            <a:rPr lang="tr-TR" sz="1050" b="1" dirty="0">
              <a:latin typeface="+mn-lt"/>
            </a:rPr>
            <a:t>KYS İçin Planlama</a:t>
          </a:r>
        </a:p>
      </dgm:t>
    </dgm:pt>
    <dgm:pt modelId="{D6DCA0B3-FC00-4EC2-A067-91B341E2FFC7}" type="parTrans" cxnId="{D4209EA4-F724-47C2-8E26-4842B8AF21F6}">
      <dgm:prSet/>
      <dgm:spPr/>
      <dgm:t>
        <a:bodyPr/>
        <a:lstStyle/>
        <a:p>
          <a:endParaRPr lang="tr-TR">
            <a:latin typeface="+mj-lt"/>
          </a:endParaRPr>
        </a:p>
      </dgm:t>
    </dgm:pt>
    <dgm:pt modelId="{D44723DF-C01A-477A-875F-70DDC12C4251}" type="sibTrans" cxnId="{D4209EA4-F724-47C2-8E26-4842B8AF21F6}">
      <dgm:prSet/>
      <dgm:spPr/>
      <dgm:t>
        <a:bodyPr/>
        <a:lstStyle/>
        <a:p>
          <a:endParaRPr lang="tr-TR">
            <a:latin typeface="+mj-lt"/>
          </a:endParaRPr>
        </a:p>
      </dgm:t>
    </dgm:pt>
    <dgm:pt modelId="{CE5C6132-75B3-49A3-A2ED-08544F15BF1F}">
      <dgm:prSet custT="1"/>
      <dgm:spPr>
        <a:solidFill>
          <a:schemeClr val="accent5">
            <a:lumMod val="75000"/>
          </a:schemeClr>
        </a:solidFill>
      </dgm:spPr>
      <dgm:t>
        <a:bodyPr/>
        <a:lstStyle/>
        <a:p>
          <a:r>
            <a:rPr lang="tr-TR" sz="1050" b="1" dirty="0">
              <a:latin typeface="+mn-lt"/>
            </a:rPr>
            <a:t>Destek</a:t>
          </a:r>
        </a:p>
      </dgm:t>
    </dgm:pt>
    <dgm:pt modelId="{BD8B9C45-C526-4F0F-BB2B-B9C4ABC012E8}" type="parTrans" cxnId="{2D0D4090-F2FE-4381-9914-40554F8CA962}">
      <dgm:prSet/>
      <dgm:spPr/>
      <dgm:t>
        <a:bodyPr/>
        <a:lstStyle/>
        <a:p>
          <a:endParaRPr lang="tr-TR">
            <a:latin typeface="+mj-lt"/>
          </a:endParaRPr>
        </a:p>
      </dgm:t>
    </dgm:pt>
    <dgm:pt modelId="{2EA1BF82-E460-464F-9C5F-073C4A3B3DAA}" type="sibTrans" cxnId="{2D0D4090-F2FE-4381-9914-40554F8CA962}">
      <dgm:prSet/>
      <dgm:spPr/>
      <dgm:t>
        <a:bodyPr/>
        <a:lstStyle/>
        <a:p>
          <a:endParaRPr lang="tr-TR">
            <a:latin typeface="+mj-lt"/>
          </a:endParaRPr>
        </a:p>
      </dgm:t>
    </dgm:pt>
    <dgm:pt modelId="{0D81C287-399C-4930-910E-0CF7FA1C0301}">
      <dgm:prSet custT="1"/>
      <dgm:spPr>
        <a:solidFill>
          <a:schemeClr val="accent5">
            <a:lumMod val="75000"/>
          </a:schemeClr>
        </a:solidFill>
      </dgm:spPr>
      <dgm:t>
        <a:bodyPr/>
        <a:lstStyle/>
        <a:p>
          <a:r>
            <a:rPr lang="tr-TR" sz="1050" b="1" dirty="0">
              <a:latin typeface="+mn-lt"/>
            </a:rPr>
            <a:t>Operasyon</a:t>
          </a:r>
        </a:p>
      </dgm:t>
    </dgm:pt>
    <dgm:pt modelId="{34CC4005-358C-4A1C-9781-E6AED3A4F2E0}" type="parTrans" cxnId="{9E52008C-F4A3-4B95-9009-C6C6A17C1156}">
      <dgm:prSet/>
      <dgm:spPr/>
      <dgm:t>
        <a:bodyPr/>
        <a:lstStyle/>
        <a:p>
          <a:endParaRPr lang="tr-TR">
            <a:latin typeface="+mj-lt"/>
          </a:endParaRPr>
        </a:p>
      </dgm:t>
    </dgm:pt>
    <dgm:pt modelId="{F8B9BE92-2DC1-437B-8CD3-C0250F148C8D}" type="sibTrans" cxnId="{9E52008C-F4A3-4B95-9009-C6C6A17C1156}">
      <dgm:prSet/>
      <dgm:spPr/>
      <dgm:t>
        <a:bodyPr/>
        <a:lstStyle/>
        <a:p>
          <a:endParaRPr lang="tr-TR">
            <a:latin typeface="+mj-lt"/>
          </a:endParaRPr>
        </a:p>
      </dgm:t>
    </dgm:pt>
    <dgm:pt modelId="{E6253458-7B06-4A0F-869A-5084AA5564B1}">
      <dgm:prSet custT="1"/>
      <dgm:spPr>
        <a:solidFill>
          <a:schemeClr val="tx2">
            <a:lumMod val="20000"/>
            <a:lumOff val="80000"/>
          </a:schemeClr>
        </a:solidFill>
        <a:ln>
          <a:noFill/>
        </a:ln>
      </dgm:spPr>
      <dgm:t>
        <a:bodyPr/>
        <a:lstStyle/>
        <a:p>
          <a:r>
            <a:rPr lang="tr-TR" sz="900" b="0" dirty="0" err="1">
              <a:effectLst/>
              <a:latin typeface="+mn-lt"/>
            </a:rPr>
            <a:t>KYS’nin</a:t>
          </a:r>
          <a:r>
            <a:rPr lang="tr-TR" sz="900" b="0" dirty="0">
              <a:effectLst/>
              <a:latin typeface="+mn-lt"/>
            </a:rPr>
            <a:t> Kapsamının Belirlenmesi </a:t>
          </a:r>
        </a:p>
      </dgm:t>
    </dgm:pt>
    <dgm:pt modelId="{06AF768C-3EE4-4DB6-99FC-B288F4CABF8F}" type="parTrans" cxnId="{76D9A93C-B0AC-415B-AA13-195878A202FB}">
      <dgm:prSet/>
      <dgm:spPr/>
      <dgm:t>
        <a:bodyPr/>
        <a:lstStyle/>
        <a:p>
          <a:endParaRPr lang="tr-TR">
            <a:latin typeface="+mj-lt"/>
          </a:endParaRPr>
        </a:p>
      </dgm:t>
    </dgm:pt>
    <dgm:pt modelId="{BDC482CE-81A2-4687-8EB1-0922A46E3659}" type="sibTrans" cxnId="{76D9A93C-B0AC-415B-AA13-195878A202FB}">
      <dgm:prSet/>
      <dgm:spPr/>
      <dgm:t>
        <a:bodyPr/>
        <a:lstStyle/>
        <a:p>
          <a:endParaRPr lang="tr-TR">
            <a:latin typeface="+mj-lt"/>
          </a:endParaRPr>
        </a:p>
      </dgm:t>
    </dgm:pt>
    <dgm:pt modelId="{E9859252-606F-4B98-9121-95B5440B9A76}">
      <dgm:prSet custT="1"/>
      <dgm:spPr>
        <a:solidFill>
          <a:schemeClr val="tx2">
            <a:lumMod val="20000"/>
            <a:lumOff val="80000"/>
          </a:schemeClr>
        </a:solidFill>
        <a:ln>
          <a:noFill/>
        </a:ln>
      </dgm:spPr>
      <dgm:t>
        <a:bodyPr/>
        <a:lstStyle/>
        <a:p>
          <a:r>
            <a:rPr lang="tr-TR" sz="900" b="0" dirty="0">
              <a:effectLst/>
              <a:latin typeface="+mn-lt"/>
            </a:rPr>
            <a:t>Kalite Yönetim Sistemi ve Prosesleri </a:t>
          </a:r>
        </a:p>
      </dgm:t>
    </dgm:pt>
    <dgm:pt modelId="{66DD3FB4-5426-4433-94BA-75CCE98D1F6C}" type="parTrans" cxnId="{8C5C9545-2558-4FA3-ADA6-49FEC8A33F16}">
      <dgm:prSet/>
      <dgm:spPr/>
      <dgm:t>
        <a:bodyPr/>
        <a:lstStyle/>
        <a:p>
          <a:endParaRPr lang="tr-TR">
            <a:latin typeface="+mj-lt"/>
          </a:endParaRPr>
        </a:p>
      </dgm:t>
    </dgm:pt>
    <dgm:pt modelId="{CE61860E-8C3F-4B36-840C-63E39BA34D3A}" type="sibTrans" cxnId="{8C5C9545-2558-4FA3-ADA6-49FEC8A33F16}">
      <dgm:prSet/>
      <dgm:spPr/>
      <dgm:t>
        <a:bodyPr/>
        <a:lstStyle/>
        <a:p>
          <a:endParaRPr lang="tr-TR">
            <a:latin typeface="+mj-lt"/>
          </a:endParaRPr>
        </a:p>
      </dgm:t>
    </dgm:pt>
    <dgm:pt modelId="{77D1B24C-20D3-4E7E-853A-83172303EA0E}">
      <dgm:prSet custT="1"/>
      <dgm:spPr>
        <a:solidFill>
          <a:schemeClr val="tx2">
            <a:lumMod val="20000"/>
            <a:lumOff val="80000"/>
          </a:schemeClr>
        </a:solidFill>
        <a:ln>
          <a:noFill/>
        </a:ln>
      </dgm:spPr>
      <dgm:t>
        <a:bodyPr/>
        <a:lstStyle/>
        <a:p>
          <a:r>
            <a:rPr lang="tr-TR" sz="900" b="0" dirty="0">
              <a:effectLst/>
              <a:latin typeface="+mn-lt"/>
            </a:rPr>
            <a:t>Kalite Politikası </a:t>
          </a:r>
        </a:p>
      </dgm:t>
    </dgm:pt>
    <dgm:pt modelId="{318F48F4-6024-4A70-A474-8DA11D9882E4}" type="parTrans" cxnId="{34B760A5-AAA6-4BCA-8611-3D636F83E884}">
      <dgm:prSet/>
      <dgm:spPr/>
      <dgm:t>
        <a:bodyPr/>
        <a:lstStyle/>
        <a:p>
          <a:endParaRPr lang="tr-TR">
            <a:latin typeface="+mj-lt"/>
          </a:endParaRPr>
        </a:p>
      </dgm:t>
    </dgm:pt>
    <dgm:pt modelId="{FFB33059-F1BE-4AB0-96EF-F64B6B4ACA29}" type="sibTrans" cxnId="{34B760A5-AAA6-4BCA-8611-3D636F83E884}">
      <dgm:prSet/>
      <dgm:spPr/>
      <dgm:t>
        <a:bodyPr/>
        <a:lstStyle/>
        <a:p>
          <a:endParaRPr lang="tr-TR">
            <a:latin typeface="+mj-lt"/>
          </a:endParaRPr>
        </a:p>
      </dgm:t>
    </dgm:pt>
    <dgm:pt modelId="{BABBBFC5-E958-48D1-9EBD-AEC582B2CEA6}">
      <dgm:prSet custT="1"/>
      <dgm:spPr>
        <a:solidFill>
          <a:schemeClr val="tx2">
            <a:lumMod val="20000"/>
            <a:lumOff val="80000"/>
          </a:schemeClr>
        </a:solidFill>
        <a:ln>
          <a:noFill/>
        </a:ln>
      </dgm:spPr>
      <dgm:t>
        <a:bodyPr/>
        <a:lstStyle/>
        <a:p>
          <a:r>
            <a:rPr lang="tr-TR" sz="800" b="0" dirty="0">
              <a:effectLst/>
              <a:latin typeface="+mn-lt"/>
            </a:rPr>
            <a:t>Risk ve Fırsatları Belirleme Faaliyetleri </a:t>
          </a:r>
        </a:p>
      </dgm:t>
    </dgm:pt>
    <dgm:pt modelId="{E95D3151-D49D-443C-BD8A-31288A695CFD}" type="parTrans" cxnId="{76F59224-15AA-454A-B549-491F7D680492}">
      <dgm:prSet/>
      <dgm:spPr/>
      <dgm:t>
        <a:bodyPr/>
        <a:lstStyle/>
        <a:p>
          <a:endParaRPr lang="tr-TR">
            <a:latin typeface="+mj-lt"/>
          </a:endParaRPr>
        </a:p>
      </dgm:t>
    </dgm:pt>
    <dgm:pt modelId="{E790591D-157E-4D06-8DC8-7C3F9A253CD6}" type="sibTrans" cxnId="{76F59224-15AA-454A-B549-491F7D680492}">
      <dgm:prSet/>
      <dgm:spPr/>
      <dgm:t>
        <a:bodyPr/>
        <a:lstStyle/>
        <a:p>
          <a:endParaRPr lang="tr-TR">
            <a:latin typeface="+mj-lt"/>
          </a:endParaRPr>
        </a:p>
      </dgm:t>
    </dgm:pt>
    <dgm:pt modelId="{23FD7A27-B6BA-45F6-B2DC-79B9282FA6E7}">
      <dgm:prSet custT="1"/>
      <dgm:spPr>
        <a:solidFill>
          <a:schemeClr val="tx2">
            <a:lumMod val="20000"/>
            <a:lumOff val="80000"/>
          </a:schemeClr>
        </a:solidFill>
        <a:ln>
          <a:noFill/>
        </a:ln>
      </dgm:spPr>
      <dgm:t>
        <a:bodyPr/>
        <a:lstStyle/>
        <a:p>
          <a:r>
            <a:rPr lang="tr-TR" sz="900" b="0" dirty="0">
              <a:effectLst/>
              <a:latin typeface="+mn-lt"/>
            </a:rPr>
            <a:t>Kalite Amaçları ve Bunlara Erişmek İçin Planlama</a:t>
          </a:r>
        </a:p>
      </dgm:t>
    </dgm:pt>
    <dgm:pt modelId="{EECDE1EE-EAFF-4758-A27A-12BF38BC8B2B}" type="parTrans" cxnId="{276FA8D7-E8CB-4F82-B3B9-14DC20C0D3B3}">
      <dgm:prSet/>
      <dgm:spPr/>
      <dgm:t>
        <a:bodyPr/>
        <a:lstStyle/>
        <a:p>
          <a:endParaRPr lang="tr-TR">
            <a:latin typeface="+mj-lt"/>
          </a:endParaRPr>
        </a:p>
      </dgm:t>
    </dgm:pt>
    <dgm:pt modelId="{F7881AA3-C423-4BAE-AD4F-CC2A0F6958EE}" type="sibTrans" cxnId="{276FA8D7-E8CB-4F82-B3B9-14DC20C0D3B3}">
      <dgm:prSet/>
      <dgm:spPr/>
      <dgm:t>
        <a:bodyPr/>
        <a:lstStyle/>
        <a:p>
          <a:endParaRPr lang="tr-TR">
            <a:latin typeface="+mj-lt"/>
          </a:endParaRPr>
        </a:p>
      </dgm:t>
    </dgm:pt>
    <dgm:pt modelId="{D0F3FDB8-A810-4053-B5F6-6CA6FF478ECA}">
      <dgm:prSet custT="1"/>
      <dgm:spPr>
        <a:solidFill>
          <a:schemeClr val="tx2">
            <a:lumMod val="20000"/>
            <a:lumOff val="80000"/>
          </a:schemeClr>
        </a:solidFill>
        <a:ln>
          <a:noFill/>
        </a:ln>
      </dgm:spPr>
      <dgm:t>
        <a:bodyPr/>
        <a:lstStyle/>
        <a:p>
          <a:r>
            <a:rPr lang="tr-TR" sz="900" b="0" dirty="0">
              <a:effectLst/>
              <a:latin typeface="+mn-lt"/>
            </a:rPr>
            <a:t>Değişikliklerin Planlanması </a:t>
          </a:r>
        </a:p>
      </dgm:t>
    </dgm:pt>
    <dgm:pt modelId="{DFD6CC01-3654-4E7A-B860-FADB4E190AC1}" type="parTrans" cxnId="{82452651-09DB-4617-92A1-22DBCEED90EC}">
      <dgm:prSet/>
      <dgm:spPr/>
      <dgm:t>
        <a:bodyPr/>
        <a:lstStyle/>
        <a:p>
          <a:endParaRPr lang="tr-TR">
            <a:latin typeface="+mj-lt"/>
          </a:endParaRPr>
        </a:p>
      </dgm:t>
    </dgm:pt>
    <dgm:pt modelId="{400E8352-98FE-45E9-9CD5-A8C9A07016EA}" type="sibTrans" cxnId="{82452651-09DB-4617-92A1-22DBCEED90EC}">
      <dgm:prSet/>
      <dgm:spPr/>
      <dgm:t>
        <a:bodyPr/>
        <a:lstStyle/>
        <a:p>
          <a:endParaRPr lang="tr-TR">
            <a:latin typeface="+mj-lt"/>
          </a:endParaRPr>
        </a:p>
      </dgm:t>
    </dgm:pt>
    <dgm:pt modelId="{4DC385B6-AA26-464B-BC35-0D848FC0FFEF}">
      <dgm:prSet custT="1"/>
      <dgm:spPr>
        <a:solidFill>
          <a:schemeClr val="tx2">
            <a:lumMod val="20000"/>
            <a:lumOff val="80000"/>
          </a:schemeClr>
        </a:solidFill>
        <a:ln>
          <a:noFill/>
        </a:ln>
      </dgm:spPr>
      <dgm:t>
        <a:bodyPr/>
        <a:lstStyle/>
        <a:p>
          <a:r>
            <a:rPr lang="tr-TR" sz="900" b="0" dirty="0">
              <a:effectLst/>
              <a:latin typeface="+mn-lt"/>
            </a:rPr>
            <a:t>Kaynaklar</a:t>
          </a:r>
        </a:p>
      </dgm:t>
    </dgm:pt>
    <dgm:pt modelId="{4BB12DC8-6A39-4649-B0AA-9E5D3E14F4E5}" type="parTrans" cxnId="{C0419D78-FFD2-4EBB-B147-88D2223CE6F0}">
      <dgm:prSet/>
      <dgm:spPr/>
      <dgm:t>
        <a:bodyPr/>
        <a:lstStyle/>
        <a:p>
          <a:endParaRPr lang="tr-TR">
            <a:latin typeface="+mj-lt"/>
          </a:endParaRPr>
        </a:p>
      </dgm:t>
    </dgm:pt>
    <dgm:pt modelId="{7BFDD383-F8C2-4222-A8AC-88C3D4090BC3}" type="sibTrans" cxnId="{C0419D78-FFD2-4EBB-B147-88D2223CE6F0}">
      <dgm:prSet/>
      <dgm:spPr/>
      <dgm:t>
        <a:bodyPr/>
        <a:lstStyle/>
        <a:p>
          <a:endParaRPr lang="tr-TR">
            <a:latin typeface="+mj-lt"/>
          </a:endParaRPr>
        </a:p>
      </dgm:t>
    </dgm:pt>
    <dgm:pt modelId="{B07FB572-CDAF-4F0F-AE65-A4C4DCE11C45}">
      <dgm:prSet custT="1"/>
      <dgm:spPr>
        <a:solidFill>
          <a:schemeClr val="tx2">
            <a:lumMod val="20000"/>
            <a:lumOff val="80000"/>
          </a:schemeClr>
        </a:solidFill>
        <a:ln>
          <a:noFill/>
        </a:ln>
      </dgm:spPr>
      <dgm:t>
        <a:bodyPr/>
        <a:lstStyle/>
        <a:p>
          <a:r>
            <a:rPr lang="tr-TR" sz="900" b="0" dirty="0">
              <a:effectLst/>
              <a:latin typeface="+mn-lt"/>
            </a:rPr>
            <a:t>Yeterlilik </a:t>
          </a:r>
        </a:p>
      </dgm:t>
    </dgm:pt>
    <dgm:pt modelId="{7A5E0948-75BE-4BB9-82D6-1AF661471695}" type="parTrans" cxnId="{7A5595BB-2C4E-42FB-8390-8B0CD9989C83}">
      <dgm:prSet/>
      <dgm:spPr/>
      <dgm:t>
        <a:bodyPr/>
        <a:lstStyle/>
        <a:p>
          <a:endParaRPr lang="tr-TR">
            <a:latin typeface="+mj-lt"/>
          </a:endParaRPr>
        </a:p>
      </dgm:t>
    </dgm:pt>
    <dgm:pt modelId="{ADBA85B7-4017-4A80-8874-F33B542E24B6}" type="sibTrans" cxnId="{7A5595BB-2C4E-42FB-8390-8B0CD9989C83}">
      <dgm:prSet/>
      <dgm:spPr/>
      <dgm:t>
        <a:bodyPr/>
        <a:lstStyle/>
        <a:p>
          <a:endParaRPr lang="tr-TR">
            <a:latin typeface="+mj-lt"/>
          </a:endParaRPr>
        </a:p>
      </dgm:t>
    </dgm:pt>
    <dgm:pt modelId="{30EA232B-5B6F-44C0-B5B5-231C38D06297}">
      <dgm:prSet custT="1"/>
      <dgm:spPr>
        <a:solidFill>
          <a:schemeClr val="tx2">
            <a:lumMod val="20000"/>
            <a:lumOff val="80000"/>
          </a:schemeClr>
        </a:solidFill>
        <a:ln>
          <a:noFill/>
        </a:ln>
      </dgm:spPr>
      <dgm:t>
        <a:bodyPr/>
        <a:lstStyle/>
        <a:p>
          <a:r>
            <a:rPr lang="tr-TR" sz="900" b="0" dirty="0" err="1">
              <a:effectLst/>
              <a:latin typeface="+mn-lt"/>
            </a:rPr>
            <a:t>Farkındalık</a:t>
          </a:r>
          <a:r>
            <a:rPr lang="tr-TR" sz="900" b="0" dirty="0">
              <a:effectLst/>
              <a:latin typeface="+mn-lt"/>
            </a:rPr>
            <a:t> </a:t>
          </a:r>
        </a:p>
      </dgm:t>
    </dgm:pt>
    <dgm:pt modelId="{FA264865-98D0-48A7-B861-015448A4DB96}" type="parTrans" cxnId="{05706CDC-16BA-4378-BEB9-BE9D036E832E}">
      <dgm:prSet/>
      <dgm:spPr/>
      <dgm:t>
        <a:bodyPr/>
        <a:lstStyle/>
        <a:p>
          <a:endParaRPr lang="tr-TR">
            <a:latin typeface="+mj-lt"/>
          </a:endParaRPr>
        </a:p>
      </dgm:t>
    </dgm:pt>
    <dgm:pt modelId="{7AA9F753-23A4-4F73-B621-999795FC5009}" type="sibTrans" cxnId="{05706CDC-16BA-4378-BEB9-BE9D036E832E}">
      <dgm:prSet/>
      <dgm:spPr/>
      <dgm:t>
        <a:bodyPr/>
        <a:lstStyle/>
        <a:p>
          <a:endParaRPr lang="tr-TR">
            <a:latin typeface="+mj-lt"/>
          </a:endParaRPr>
        </a:p>
      </dgm:t>
    </dgm:pt>
    <dgm:pt modelId="{C654ED44-1AD6-41DB-99CD-4E3ADAB1E4CF}">
      <dgm:prSet custT="1"/>
      <dgm:spPr>
        <a:solidFill>
          <a:schemeClr val="tx2">
            <a:lumMod val="20000"/>
            <a:lumOff val="80000"/>
          </a:schemeClr>
        </a:solidFill>
        <a:ln>
          <a:noFill/>
        </a:ln>
      </dgm:spPr>
      <dgm:t>
        <a:bodyPr/>
        <a:lstStyle/>
        <a:p>
          <a:r>
            <a:rPr lang="tr-TR" sz="900" b="0" dirty="0">
              <a:effectLst/>
              <a:latin typeface="+mn-lt"/>
            </a:rPr>
            <a:t>İletişim</a:t>
          </a:r>
        </a:p>
      </dgm:t>
    </dgm:pt>
    <dgm:pt modelId="{CBB73FDC-D47F-4E3B-BD36-4A2E3405CDB3}" type="parTrans" cxnId="{5B474743-405C-4E43-86CC-EB70A6E60466}">
      <dgm:prSet/>
      <dgm:spPr/>
      <dgm:t>
        <a:bodyPr/>
        <a:lstStyle/>
        <a:p>
          <a:endParaRPr lang="tr-TR">
            <a:latin typeface="+mj-lt"/>
          </a:endParaRPr>
        </a:p>
      </dgm:t>
    </dgm:pt>
    <dgm:pt modelId="{7EE300B0-DA15-4B36-B5C5-39A39E3AADE7}" type="sibTrans" cxnId="{5B474743-405C-4E43-86CC-EB70A6E60466}">
      <dgm:prSet/>
      <dgm:spPr/>
      <dgm:t>
        <a:bodyPr/>
        <a:lstStyle/>
        <a:p>
          <a:endParaRPr lang="tr-TR">
            <a:latin typeface="+mj-lt"/>
          </a:endParaRPr>
        </a:p>
      </dgm:t>
    </dgm:pt>
    <dgm:pt modelId="{602B94BB-8A54-4956-BDE2-747889699D09}">
      <dgm:prSet custT="1"/>
      <dgm:spPr>
        <a:solidFill>
          <a:schemeClr val="tx2">
            <a:lumMod val="20000"/>
            <a:lumOff val="80000"/>
          </a:schemeClr>
        </a:solidFill>
        <a:ln>
          <a:noFill/>
        </a:ln>
      </dgm:spPr>
      <dgm:t>
        <a:bodyPr/>
        <a:lstStyle/>
        <a:p>
          <a:r>
            <a:rPr lang="tr-TR" sz="900" b="0" dirty="0" err="1">
              <a:effectLst/>
              <a:latin typeface="+mn-lt"/>
            </a:rPr>
            <a:t>Dokümante</a:t>
          </a:r>
          <a:r>
            <a:rPr lang="tr-TR" sz="900" b="0" dirty="0">
              <a:effectLst/>
              <a:latin typeface="+mn-lt"/>
            </a:rPr>
            <a:t> Edilmiş Bilgi</a:t>
          </a:r>
        </a:p>
      </dgm:t>
    </dgm:pt>
    <dgm:pt modelId="{46453FBE-E828-49F5-A664-80E4E768A7AE}" type="parTrans" cxnId="{C91C4AF2-740E-41CD-84CB-A0DD4DB20F87}">
      <dgm:prSet/>
      <dgm:spPr/>
      <dgm:t>
        <a:bodyPr/>
        <a:lstStyle/>
        <a:p>
          <a:endParaRPr lang="tr-TR">
            <a:latin typeface="+mj-lt"/>
          </a:endParaRPr>
        </a:p>
      </dgm:t>
    </dgm:pt>
    <dgm:pt modelId="{F607FD58-5552-4854-86FA-C45051DB2B2B}" type="sibTrans" cxnId="{C91C4AF2-740E-41CD-84CB-A0DD4DB20F87}">
      <dgm:prSet/>
      <dgm:spPr/>
      <dgm:t>
        <a:bodyPr/>
        <a:lstStyle/>
        <a:p>
          <a:endParaRPr lang="tr-TR">
            <a:latin typeface="+mj-lt"/>
          </a:endParaRPr>
        </a:p>
      </dgm:t>
    </dgm:pt>
    <dgm:pt modelId="{766914DD-D24A-4BD8-8D20-112115FF46EF}">
      <dgm:prSet custT="1"/>
      <dgm:spPr>
        <a:solidFill>
          <a:schemeClr val="tx2">
            <a:lumMod val="20000"/>
            <a:lumOff val="80000"/>
          </a:schemeClr>
        </a:solidFill>
        <a:ln>
          <a:noFill/>
        </a:ln>
      </dgm:spPr>
      <dgm:t>
        <a:bodyPr/>
        <a:lstStyle/>
        <a:p>
          <a:r>
            <a:rPr lang="tr-TR" sz="900" b="0" baseline="0" dirty="0" err="1">
              <a:effectLst/>
              <a:latin typeface="+mn-lt"/>
            </a:rPr>
            <a:t>Operasyonel</a:t>
          </a:r>
          <a:r>
            <a:rPr lang="tr-TR" sz="900" b="0" baseline="0" dirty="0">
              <a:effectLst/>
              <a:latin typeface="+mn-lt"/>
            </a:rPr>
            <a:t> </a:t>
          </a:r>
          <a:r>
            <a:rPr lang="tr-TR" sz="900" b="0" dirty="0">
              <a:effectLst/>
              <a:latin typeface="+mn-lt"/>
            </a:rPr>
            <a:t>planlama ve kontrol</a:t>
          </a:r>
        </a:p>
      </dgm:t>
    </dgm:pt>
    <dgm:pt modelId="{99D5EFAA-13FF-436F-9121-0D1C17BDFD06}" type="parTrans" cxnId="{1D2D6CAF-9F92-457E-B809-861E48B0EF96}">
      <dgm:prSet/>
      <dgm:spPr/>
      <dgm:t>
        <a:bodyPr/>
        <a:lstStyle/>
        <a:p>
          <a:endParaRPr lang="tr-TR">
            <a:latin typeface="+mj-lt"/>
          </a:endParaRPr>
        </a:p>
      </dgm:t>
    </dgm:pt>
    <dgm:pt modelId="{06E9411A-2882-4129-A8D9-0C891BC1B4A3}" type="sibTrans" cxnId="{1D2D6CAF-9F92-457E-B809-861E48B0EF96}">
      <dgm:prSet/>
      <dgm:spPr/>
      <dgm:t>
        <a:bodyPr/>
        <a:lstStyle/>
        <a:p>
          <a:endParaRPr lang="tr-TR">
            <a:latin typeface="+mj-lt"/>
          </a:endParaRPr>
        </a:p>
      </dgm:t>
    </dgm:pt>
    <dgm:pt modelId="{548BC05E-4A87-4263-B389-524814E3D556}">
      <dgm:prSet custT="1"/>
      <dgm:spPr>
        <a:solidFill>
          <a:schemeClr val="accent5">
            <a:lumMod val="75000"/>
          </a:schemeClr>
        </a:solidFill>
      </dgm:spPr>
      <dgm:t>
        <a:bodyPr/>
        <a:lstStyle/>
        <a:p>
          <a:r>
            <a:rPr lang="tr-TR" sz="1000" b="1" dirty="0">
              <a:latin typeface="+mn-lt"/>
            </a:rPr>
            <a:t>Performans </a:t>
          </a:r>
          <a:r>
            <a:rPr lang="tr-TR" sz="1000" b="1" dirty="0" smtClean="0">
              <a:latin typeface="+mn-lt"/>
            </a:rPr>
            <a:t>Değerlendirme</a:t>
          </a:r>
          <a:endParaRPr lang="tr-TR" sz="1000" b="1" dirty="0">
            <a:latin typeface="+mn-lt"/>
          </a:endParaRPr>
        </a:p>
      </dgm:t>
    </dgm:pt>
    <dgm:pt modelId="{7BA60F6E-2B62-4DE6-AF21-A88572D4F4E0}" type="parTrans" cxnId="{302797A4-64DD-43CD-A7AB-89F5219809B4}">
      <dgm:prSet/>
      <dgm:spPr/>
      <dgm:t>
        <a:bodyPr/>
        <a:lstStyle/>
        <a:p>
          <a:endParaRPr lang="tr-TR">
            <a:latin typeface="+mj-lt"/>
          </a:endParaRPr>
        </a:p>
      </dgm:t>
    </dgm:pt>
    <dgm:pt modelId="{58CEEFDE-BDF3-4FE1-ACEF-6EA203B24606}" type="sibTrans" cxnId="{302797A4-64DD-43CD-A7AB-89F5219809B4}">
      <dgm:prSet/>
      <dgm:spPr/>
      <dgm:t>
        <a:bodyPr/>
        <a:lstStyle/>
        <a:p>
          <a:endParaRPr lang="tr-TR">
            <a:latin typeface="+mj-lt"/>
          </a:endParaRPr>
        </a:p>
      </dgm:t>
    </dgm:pt>
    <dgm:pt modelId="{B943A1CF-E95E-42A2-843B-AC534E3CF173}">
      <dgm:prSet custT="1"/>
      <dgm:spPr>
        <a:solidFill>
          <a:schemeClr val="tx2">
            <a:lumMod val="20000"/>
            <a:lumOff val="80000"/>
          </a:schemeClr>
        </a:solidFill>
        <a:ln>
          <a:noFill/>
        </a:ln>
      </dgm:spPr>
      <dgm:t>
        <a:bodyPr/>
        <a:lstStyle/>
        <a:p>
          <a:r>
            <a:rPr kumimoji="0" lang="tr-TR" sz="800" b="0" i="0" u="none" strike="noStrike" cap="none" spc="0" normalizeH="0" baseline="0" noProof="0" dirty="0">
              <a:ln>
                <a:noFill/>
              </a:ln>
              <a:solidFill>
                <a:schemeClr val="tx1"/>
              </a:solidFill>
              <a:effectLst/>
              <a:uLnTx/>
              <a:uFillTx/>
              <a:latin typeface="+mn-lt"/>
              <a:ea typeface="+mn-ea"/>
              <a:cs typeface="+mn-cs"/>
            </a:rPr>
            <a:t>İzleme, Ölçme, Analiz ve Değerlendirme </a:t>
          </a:r>
          <a:endParaRPr lang="tr-TR" sz="800" b="0" dirty="0">
            <a:effectLst/>
            <a:latin typeface="+mn-lt"/>
          </a:endParaRPr>
        </a:p>
      </dgm:t>
    </dgm:pt>
    <dgm:pt modelId="{ADFCCECC-A278-4689-A5B0-AECE3EE47D2F}" type="parTrans" cxnId="{CED82FD6-DCA3-46AD-A291-8A50DB45B057}">
      <dgm:prSet/>
      <dgm:spPr/>
      <dgm:t>
        <a:bodyPr/>
        <a:lstStyle/>
        <a:p>
          <a:endParaRPr lang="tr-TR">
            <a:latin typeface="+mj-lt"/>
          </a:endParaRPr>
        </a:p>
      </dgm:t>
    </dgm:pt>
    <dgm:pt modelId="{C2C59481-EA60-4915-83B1-AAEF06781C3D}" type="sibTrans" cxnId="{CED82FD6-DCA3-46AD-A291-8A50DB45B057}">
      <dgm:prSet/>
      <dgm:spPr/>
      <dgm:t>
        <a:bodyPr/>
        <a:lstStyle/>
        <a:p>
          <a:endParaRPr lang="tr-TR">
            <a:latin typeface="+mj-lt"/>
          </a:endParaRPr>
        </a:p>
      </dgm:t>
    </dgm:pt>
    <dgm:pt modelId="{8A8306A4-E7DB-4603-8318-2779FADFB35B}">
      <dgm:prSet custT="1"/>
      <dgm:spPr>
        <a:solidFill>
          <a:schemeClr val="tx2">
            <a:lumMod val="20000"/>
            <a:lumOff val="80000"/>
          </a:schemeClr>
        </a:solidFill>
        <a:ln>
          <a:noFill/>
        </a:ln>
      </dgm:spPr>
      <dgm:t>
        <a:bodyPr/>
        <a:lstStyle/>
        <a:p>
          <a:r>
            <a:rPr lang="tr-TR" sz="800" b="0" dirty="0">
              <a:effectLst/>
              <a:latin typeface="+mn-lt"/>
            </a:rPr>
            <a:t>YGG</a:t>
          </a:r>
        </a:p>
      </dgm:t>
    </dgm:pt>
    <dgm:pt modelId="{DEDF23DB-F4A0-4834-8D50-AD3755DEC7B9}" type="parTrans" cxnId="{E9F0A7B0-84FD-4D68-8F13-7FF3B1FC2219}">
      <dgm:prSet/>
      <dgm:spPr/>
      <dgm:t>
        <a:bodyPr/>
        <a:lstStyle/>
        <a:p>
          <a:endParaRPr lang="tr-TR">
            <a:latin typeface="+mj-lt"/>
          </a:endParaRPr>
        </a:p>
      </dgm:t>
    </dgm:pt>
    <dgm:pt modelId="{5CA6F2AC-D924-419E-9605-4B865C4C026B}" type="sibTrans" cxnId="{E9F0A7B0-84FD-4D68-8F13-7FF3B1FC2219}">
      <dgm:prSet/>
      <dgm:spPr/>
      <dgm:t>
        <a:bodyPr/>
        <a:lstStyle/>
        <a:p>
          <a:endParaRPr lang="tr-TR">
            <a:latin typeface="+mj-lt"/>
          </a:endParaRPr>
        </a:p>
      </dgm:t>
    </dgm:pt>
    <dgm:pt modelId="{1BEE80A9-72D9-412C-8F58-287506B5558A}">
      <dgm:prSet custT="1"/>
      <dgm:spPr>
        <a:solidFill>
          <a:schemeClr val="tx2">
            <a:lumMod val="20000"/>
            <a:lumOff val="80000"/>
          </a:schemeClr>
        </a:solidFill>
        <a:ln>
          <a:noFill/>
        </a:ln>
      </dgm:spPr>
      <dgm:t>
        <a:bodyPr/>
        <a:lstStyle/>
        <a:p>
          <a:r>
            <a:rPr kumimoji="0" lang="tr-TR" sz="800" b="0" i="0" u="none" strike="noStrike" cap="none" spc="0" normalizeH="0" baseline="0" noProof="0" dirty="0">
              <a:ln>
                <a:noFill/>
              </a:ln>
              <a:solidFill>
                <a:schemeClr val="tx1"/>
              </a:solidFill>
              <a:effectLst/>
              <a:uLnTx/>
              <a:uFillTx/>
              <a:latin typeface="+mn-lt"/>
              <a:ea typeface="+mn-ea"/>
              <a:cs typeface="+mn-cs"/>
            </a:rPr>
            <a:t>İç Tetkik</a:t>
          </a:r>
          <a:endParaRPr lang="tr-TR" sz="800" b="0" dirty="0">
            <a:effectLst/>
            <a:latin typeface="+mn-lt"/>
          </a:endParaRPr>
        </a:p>
      </dgm:t>
    </dgm:pt>
    <dgm:pt modelId="{003CF044-6E72-41CA-BE33-2391FE84E13A}" type="parTrans" cxnId="{8432C529-4FDD-47CE-93AB-AD53C0FDBED0}">
      <dgm:prSet/>
      <dgm:spPr/>
      <dgm:t>
        <a:bodyPr/>
        <a:lstStyle/>
        <a:p>
          <a:endParaRPr lang="tr-TR">
            <a:latin typeface="+mj-lt"/>
          </a:endParaRPr>
        </a:p>
      </dgm:t>
    </dgm:pt>
    <dgm:pt modelId="{978EF2B7-652C-4BA5-A903-15E6174E7E25}" type="sibTrans" cxnId="{8432C529-4FDD-47CE-93AB-AD53C0FDBED0}">
      <dgm:prSet/>
      <dgm:spPr/>
      <dgm:t>
        <a:bodyPr/>
        <a:lstStyle/>
        <a:p>
          <a:endParaRPr lang="tr-TR">
            <a:latin typeface="+mj-lt"/>
          </a:endParaRPr>
        </a:p>
      </dgm:t>
    </dgm:pt>
    <dgm:pt modelId="{95F326B3-36F6-4D47-B925-625C0059821F}">
      <dgm:prSet custT="1"/>
      <dgm:spPr>
        <a:solidFill>
          <a:schemeClr val="accent5">
            <a:lumMod val="75000"/>
          </a:schemeClr>
        </a:solidFill>
      </dgm:spPr>
      <dgm:t>
        <a:bodyPr/>
        <a:lstStyle/>
        <a:p>
          <a:r>
            <a:rPr kumimoji="0" lang="tr-TR" sz="1050" b="1" i="0" u="none" strike="noStrike" cap="none" spc="0" normalizeH="0" baseline="0" noProof="0" dirty="0">
              <a:ln>
                <a:noFill/>
              </a:ln>
              <a:solidFill>
                <a:schemeClr val="bg1"/>
              </a:solidFill>
              <a:effectLst/>
              <a:uLnTx/>
              <a:uFillTx/>
              <a:latin typeface="+mn-lt"/>
              <a:ea typeface="+mn-ea"/>
              <a:cs typeface="+mn-cs"/>
            </a:rPr>
            <a:t>İyileştirme</a:t>
          </a:r>
          <a:r>
            <a:rPr kumimoji="0" lang="tr-TR" sz="1050" b="1" i="0" u="none" strike="noStrike" cap="none" spc="0" normalizeH="0" baseline="0" noProof="0" dirty="0">
              <a:ln>
                <a:noFill/>
              </a:ln>
              <a:solidFill>
                <a:schemeClr val="tx1"/>
              </a:solidFill>
              <a:effectLst/>
              <a:uLnTx/>
              <a:uFillTx/>
              <a:latin typeface="+mn-lt"/>
              <a:ea typeface="+mn-ea"/>
              <a:cs typeface="+mn-cs"/>
            </a:rPr>
            <a:t> </a:t>
          </a:r>
          <a:endParaRPr lang="tr-TR" sz="1050" b="1" dirty="0">
            <a:latin typeface="+mn-lt"/>
          </a:endParaRPr>
        </a:p>
      </dgm:t>
    </dgm:pt>
    <dgm:pt modelId="{9C1056A4-A71C-4643-85DE-869A7619706F}" type="parTrans" cxnId="{45118515-362F-458E-BF52-7D3559D29090}">
      <dgm:prSet/>
      <dgm:spPr/>
      <dgm:t>
        <a:bodyPr/>
        <a:lstStyle/>
        <a:p>
          <a:endParaRPr lang="tr-TR">
            <a:latin typeface="+mj-lt"/>
          </a:endParaRPr>
        </a:p>
      </dgm:t>
    </dgm:pt>
    <dgm:pt modelId="{AFCC5D22-B94D-45EF-AC34-145EF397C680}" type="sibTrans" cxnId="{45118515-362F-458E-BF52-7D3559D29090}">
      <dgm:prSet/>
      <dgm:spPr/>
      <dgm:t>
        <a:bodyPr/>
        <a:lstStyle/>
        <a:p>
          <a:endParaRPr lang="tr-TR">
            <a:latin typeface="+mj-lt"/>
          </a:endParaRPr>
        </a:p>
      </dgm:t>
    </dgm:pt>
    <dgm:pt modelId="{636E4633-3682-4572-9923-1D30349D738C}">
      <dgm:prSet custT="1"/>
      <dgm:spPr>
        <a:solidFill>
          <a:schemeClr val="tx2">
            <a:lumMod val="20000"/>
            <a:lumOff val="80000"/>
          </a:schemeClr>
        </a:solidFill>
        <a:ln>
          <a:noFill/>
        </a:ln>
      </dgm:spPr>
      <dgm:t>
        <a:bodyPr/>
        <a:lstStyle/>
        <a:p>
          <a:r>
            <a:rPr kumimoji="0" lang="tr-TR" sz="800" b="0" i="0" u="none" strike="noStrike" cap="none" spc="0" normalizeH="0" baseline="0" noProof="0" dirty="0">
              <a:ln>
                <a:noFill/>
              </a:ln>
              <a:solidFill>
                <a:schemeClr val="tx1"/>
              </a:solidFill>
              <a:effectLst/>
              <a:uLnTx/>
              <a:uFillTx/>
              <a:latin typeface="+mn-lt"/>
              <a:ea typeface="+mn-ea"/>
              <a:cs typeface="+mn-cs"/>
            </a:rPr>
            <a:t>Uygunsuzluk ve Düzeltici Faaliyet </a:t>
          </a:r>
          <a:endParaRPr lang="tr-TR" sz="800" b="0" dirty="0">
            <a:effectLst/>
            <a:latin typeface="+mn-lt"/>
          </a:endParaRPr>
        </a:p>
      </dgm:t>
    </dgm:pt>
    <dgm:pt modelId="{0FA114F2-23BE-4812-B697-59ADBB76674D}" type="parTrans" cxnId="{BE2EE3D3-FC77-4BF1-A2B5-9C0C4197C86F}">
      <dgm:prSet/>
      <dgm:spPr/>
      <dgm:t>
        <a:bodyPr/>
        <a:lstStyle/>
        <a:p>
          <a:endParaRPr lang="tr-TR">
            <a:latin typeface="+mj-lt"/>
          </a:endParaRPr>
        </a:p>
      </dgm:t>
    </dgm:pt>
    <dgm:pt modelId="{326F038B-43BD-4BDB-A5D7-1F4E1B8C85F9}" type="sibTrans" cxnId="{BE2EE3D3-FC77-4BF1-A2B5-9C0C4197C86F}">
      <dgm:prSet/>
      <dgm:spPr/>
      <dgm:t>
        <a:bodyPr/>
        <a:lstStyle/>
        <a:p>
          <a:endParaRPr lang="tr-TR">
            <a:latin typeface="+mj-lt"/>
          </a:endParaRPr>
        </a:p>
      </dgm:t>
    </dgm:pt>
    <dgm:pt modelId="{FA3DA3CE-0830-42A6-A336-571A7BBC3436}">
      <dgm:prSet custT="1"/>
      <dgm:spPr>
        <a:solidFill>
          <a:schemeClr val="tx2">
            <a:lumMod val="20000"/>
            <a:lumOff val="80000"/>
          </a:schemeClr>
        </a:solidFill>
        <a:ln>
          <a:noFill/>
        </a:ln>
      </dgm:spPr>
      <dgm:t>
        <a:bodyPr/>
        <a:lstStyle/>
        <a:p>
          <a:r>
            <a:rPr lang="tr-TR" sz="900" b="0" dirty="0">
              <a:effectLst/>
              <a:latin typeface="+mn-lt"/>
            </a:rPr>
            <a:t>Ürün ve Hizmetler için şartlar </a:t>
          </a:r>
        </a:p>
      </dgm:t>
    </dgm:pt>
    <dgm:pt modelId="{48E08ED8-E1F0-416B-AB07-32394BD86C09}" type="parTrans" cxnId="{AAB974BC-42A5-40CE-8A63-B94217C3BB6E}">
      <dgm:prSet/>
      <dgm:spPr/>
      <dgm:t>
        <a:bodyPr/>
        <a:lstStyle/>
        <a:p>
          <a:endParaRPr lang="tr-TR">
            <a:latin typeface="+mj-lt"/>
          </a:endParaRPr>
        </a:p>
      </dgm:t>
    </dgm:pt>
    <dgm:pt modelId="{5C0D7271-E6C6-44D7-A7DA-5490F5D8834F}" type="sibTrans" cxnId="{AAB974BC-42A5-40CE-8A63-B94217C3BB6E}">
      <dgm:prSet/>
      <dgm:spPr/>
      <dgm:t>
        <a:bodyPr/>
        <a:lstStyle/>
        <a:p>
          <a:endParaRPr lang="tr-TR">
            <a:latin typeface="+mj-lt"/>
          </a:endParaRPr>
        </a:p>
      </dgm:t>
    </dgm:pt>
    <dgm:pt modelId="{922C67F6-53BB-4C41-8C56-BE20A43362B1}">
      <dgm:prSet custT="1"/>
      <dgm:spPr>
        <a:solidFill>
          <a:schemeClr val="tx2">
            <a:lumMod val="20000"/>
            <a:lumOff val="80000"/>
          </a:schemeClr>
        </a:solidFill>
        <a:ln>
          <a:noFill/>
        </a:ln>
      </dgm:spPr>
      <dgm:t>
        <a:bodyPr/>
        <a:lstStyle/>
        <a:p>
          <a:r>
            <a:rPr lang="tr-TR" sz="900" b="0" dirty="0">
              <a:effectLst/>
              <a:latin typeface="+mn-lt"/>
            </a:rPr>
            <a:t>Ürün ve Hizmetin Tasarımı ve Geliştirilmesi</a:t>
          </a:r>
        </a:p>
      </dgm:t>
    </dgm:pt>
    <dgm:pt modelId="{5AD7B0D7-B254-4BA2-BA2C-C415AAB37DD0}" type="parTrans" cxnId="{D40E53C9-1EC5-40EA-AD37-36CE85E95475}">
      <dgm:prSet/>
      <dgm:spPr/>
      <dgm:t>
        <a:bodyPr/>
        <a:lstStyle/>
        <a:p>
          <a:endParaRPr lang="tr-TR">
            <a:latin typeface="+mj-lt"/>
          </a:endParaRPr>
        </a:p>
      </dgm:t>
    </dgm:pt>
    <dgm:pt modelId="{085ACA41-CBA1-42CE-AB21-FC0B0935EF17}" type="sibTrans" cxnId="{D40E53C9-1EC5-40EA-AD37-36CE85E95475}">
      <dgm:prSet/>
      <dgm:spPr/>
      <dgm:t>
        <a:bodyPr/>
        <a:lstStyle/>
        <a:p>
          <a:endParaRPr lang="tr-TR">
            <a:latin typeface="+mj-lt"/>
          </a:endParaRPr>
        </a:p>
      </dgm:t>
    </dgm:pt>
    <dgm:pt modelId="{D3AEE63E-B9D7-40AF-8E59-23FAE9E51161}">
      <dgm:prSet custT="1"/>
      <dgm:spPr>
        <a:solidFill>
          <a:schemeClr val="tx2">
            <a:lumMod val="20000"/>
            <a:lumOff val="80000"/>
          </a:schemeClr>
        </a:solidFill>
        <a:ln>
          <a:noFill/>
        </a:ln>
      </dgm:spPr>
      <dgm:t>
        <a:bodyPr/>
        <a:lstStyle/>
        <a:p>
          <a:r>
            <a:rPr lang="tr-TR" sz="900" b="0" dirty="0">
              <a:effectLst/>
              <a:latin typeface="+mn-lt"/>
            </a:rPr>
            <a:t>Dışarıdan Tedarik Edilen Proses, Ürün ve Hizmetlerin Kontrolü </a:t>
          </a:r>
        </a:p>
      </dgm:t>
    </dgm:pt>
    <dgm:pt modelId="{E5E4F41A-D41B-4ECD-AF2A-D70A433C8B4A}" type="parTrans" cxnId="{AC1CFA51-43FD-49FA-BAC7-1E59A64E79BF}">
      <dgm:prSet/>
      <dgm:spPr/>
      <dgm:t>
        <a:bodyPr/>
        <a:lstStyle/>
        <a:p>
          <a:endParaRPr lang="tr-TR">
            <a:latin typeface="+mj-lt"/>
          </a:endParaRPr>
        </a:p>
      </dgm:t>
    </dgm:pt>
    <dgm:pt modelId="{9086135C-565B-4FAF-B625-504E484D0415}" type="sibTrans" cxnId="{AC1CFA51-43FD-49FA-BAC7-1E59A64E79BF}">
      <dgm:prSet/>
      <dgm:spPr/>
      <dgm:t>
        <a:bodyPr/>
        <a:lstStyle/>
        <a:p>
          <a:endParaRPr lang="tr-TR">
            <a:latin typeface="+mj-lt"/>
          </a:endParaRPr>
        </a:p>
      </dgm:t>
    </dgm:pt>
    <dgm:pt modelId="{D85C4B8B-11F0-4E3F-B98C-2800CC12DC92}">
      <dgm:prSet custT="1"/>
      <dgm:spPr>
        <a:solidFill>
          <a:schemeClr val="tx2">
            <a:lumMod val="20000"/>
            <a:lumOff val="80000"/>
          </a:schemeClr>
        </a:solidFill>
        <a:ln>
          <a:noFill/>
        </a:ln>
      </dgm:spPr>
      <dgm:t>
        <a:bodyPr/>
        <a:lstStyle/>
        <a:p>
          <a:r>
            <a:rPr lang="tr-TR" sz="900" b="0" dirty="0">
              <a:effectLst/>
              <a:latin typeface="+mn-lt"/>
            </a:rPr>
            <a:t>Üretim  ve Hizmetin Sunumu</a:t>
          </a:r>
        </a:p>
      </dgm:t>
    </dgm:pt>
    <dgm:pt modelId="{8C45D26F-BB5C-4354-8FAD-F487DFCC71A1}" type="parTrans" cxnId="{293171D9-FAE6-4832-A3D0-5D8CF60A752F}">
      <dgm:prSet/>
      <dgm:spPr/>
      <dgm:t>
        <a:bodyPr/>
        <a:lstStyle/>
        <a:p>
          <a:endParaRPr lang="tr-TR">
            <a:latin typeface="+mj-lt"/>
          </a:endParaRPr>
        </a:p>
      </dgm:t>
    </dgm:pt>
    <dgm:pt modelId="{E988C1A9-6C6A-490E-9A11-6D8FCFF4F108}" type="sibTrans" cxnId="{293171D9-FAE6-4832-A3D0-5D8CF60A752F}">
      <dgm:prSet/>
      <dgm:spPr/>
      <dgm:t>
        <a:bodyPr/>
        <a:lstStyle/>
        <a:p>
          <a:endParaRPr lang="tr-TR">
            <a:latin typeface="+mj-lt"/>
          </a:endParaRPr>
        </a:p>
      </dgm:t>
    </dgm:pt>
    <dgm:pt modelId="{BB725BB2-4400-43B9-B26F-A5B7FD8C3BCD}">
      <dgm:prSet custT="1"/>
      <dgm:spPr>
        <a:solidFill>
          <a:schemeClr val="tx2">
            <a:lumMod val="20000"/>
            <a:lumOff val="80000"/>
          </a:schemeClr>
        </a:solidFill>
        <a:ln>
          <a:noFill/>
        </a:ln>
      </dgm:spPr>
      <dgm:t>
        <a:bodyPr/>
        <a:lstStyle/>
        <a:p>
          <a:r>
            <a:rPr lang="tr-TR" sz="800" b="0" dirty="0">
              <a:effectLst/>
              <a:latin typeface="+mn-lt"/>
            </a:rPr>
            <a:t>Ürün ve Hizmet Sunumu </a:t>
          </a:r>
        </a:p>
      </dgm:t>
    </dgm:pt>
    <dgm:pt modelId="{164E8D5F-CDC6-48B0-8FA6-F106D72E9FD7}" type="parTrans" cxnId="{A8351BCF-97AE-46F8-A105-E9832A1503DE}">
      <dgm:prSet/>
      <dgm:spPr/>
      <dgm:t>
        <a:bodyPr/>
        <a:lstStyle/>
        <a:p>
          <a:endParaRPr lang="tr-TR">
            <a:latin typeface="+mj-lt"/>
          </a:endParaRPr>
        </a:p>
      </dgm:t>
    </dgm:pt>
    <dgm:pt modelId="{3ED8FEDF-517E-4288-9ADB-75166D2F0C0D}" type="sibTrans" cxnId="{A8351BCF-97AE-46F8-A105-E9832A1503DE}">
      <dgm:prSet/>
      <dgm:spPr/>
      <dgm:t>
        <a:bodyPr/>
        <a:lstStyle/>
        <a:p>
          <a:endParaRPr lang="tr-TR">
            <a:latin typeface="+mj-lt"/>
          </a:endParaRPr>
        </a:p>
      </dgm:t>
    </dgm:pt>
    <dgm:pt modelId="{C7122DFE-94F3-439E-B32C-C03B2F0FCE3B}">
      <dgm:prSet custT="1"/>
      <dgm:spPr>
        <a:solidFill>
          <a:schemeClr val="tx2">
            <a:lumMod val="20000"/>
            <a:lumOff val="80000"/>
          </a:schemeClr>
        </a:solidFill>
        <a:ln>
          <a:noFill/>
        </a:ln>
      </dgm:spPr>
      <dgm:t>
        <a:bodyPr/>
        <a:lstStyle/>
        <a:p>
          <a:r>
            <a:rPr lang="tr-TR" sz="900" b="0" dirty="0">
              <a:effectLst/>
              <a:latin typeface="+mn-lt"/>
            </a:rPr>
            <a:t>Uygun Olmayan Çıktının Kontrolü</a:t>
          </a:r>
        </a:p>
      </dgm:t>
    </dgm:pt>
    <dgm:pt modelId="{A81852A7-3424-4273-A330-8973CF03F9BA}" type="parTrans" cxnId="{E1A63CBF-5A95-49D3-AB33-124A687A68C4}">
      <dgm:prSet/>
      <dgm:spPr/>
      <dgm:t>
        <a:bodyPr/>
        <a:lstStyle/>
        <a:p>
          <a:endParaRPr lang="tr-TR">
            <a:latin typeface="+mj-lt"/>
          </a:endParaRPr>
        </a:p>
      </dgm:t>
    </dgm:pt>
    <dgm:pt modelId="{FAFF2E45-86B5-4D6B-A1F6-7425A5889ADA}" type="sibTrans" cxnId="{E1A63CBF-5A95-49D3-AB33-124A687A68C4}">
      <dgm:prSet/>
      <dgm:spPr/>
      <dgm:t>
        <a:bodyPr/>
        <a:lstStyle/>
        <a:p>
          <a:endParaRPr lang="tr-TR">
            <a:latin typeface="+mj-lt"/>
          </a:endParaRPr>
        </a:p>
      </dgm:t>
    </dgm:pt>
    <dgm:pt modelId="{68C84882-DD02-4A77-910C-28528D6C6FAD}">
      <dgm:prSet custT="1"/>
      <dgm:spPr>
        <a:solidFill>
          <a:schemeClr val="tx2">
            <a:lumMod val="20000"/>
            <a:lumOff val="80000"/>
          </a:schemeClr>
        </a:solidFill>
        <a:ln>
          <a:noFill/>
        </a:ln>
      </dgm:spPr>
      <dgm:t>
        <a:bodyPr/>
        <a:lstStyle/>
        <a:p>
          <a:r>
            <a:rPr lang="tr-TR" sz="800" b="0" dirty="0">
              <a:effectLst/>
              <a:latin typeface="+mn-lt"/>
            </a:rPr>
            <a:t>Sürekli iyileştirme</a:t>
          </a:r>
        </a:p>
      </dgm:t>
    </dgm:pt>
    <dgm:pt modelId="{78057FD1-A1FE-433F-AC53-E91993A5BFE1}" type="parTrans" cxnId="{95CD3619-F9CE-4354-ADFD-C1B8D92256CA}">
      <dgm:prSet/>
      <dgm:spPr/>
      <dgm:t>
        <a:bodyPr/>
        <a:lstStyle/>
        <a:p>
          <a:endParaRPr lang="tr-TR">
            <a:latin typeface="+mj-lt"/>
          </a:endParaRPr>
        </a:p>
      </dgm:t>
    </dgm:pt>
    <dgm:pt modelId="{1570CB0C-21ED-45C9-8292-6D3CBBD8B82A}" type="sibTrans" cxnId="{95CD3619-F9CE-4354-ADFD-C1B8D92256CA}">
      <dgm:prSet/>
      <dgm:spPr/>
      <dgm:t>
        <a:bodyPr/>
        <a:lstStyle/>
        <a:p>
          <a:endParaRPr lang="tr-TR">
            <a:latin typeface="+mj-lt"/>
          </a:endParaRPr>
        </a:p>
      </dgm:t>
    </dgm:pt>
    <dgm:pt modelId="{6E55118D-0B1F-4F27-AAA3-5A9AF7C9A99F}" type="pres">
      <dgm:prSet presAssocID="{D462C36E-AE73-460A-B223-CFB893A5B6D5}" presName="diagram" presStyleCnt="0">
        <dgm:presLayoutVars>
          <dgm:chPref val="1"/>
          <dgm:dir/>
          <dgm:animOne val="branch"/>
          <dgm:animLvl val="lvl"/>
          <dgm:resizeHandles/>
        </dgm:presLayoutVars>
      </dgm:prSet>
      <dgm:spPr/>
      <dgm:t>
        <a:bodyPr/>
        <a:lstStyle/>
        <a:p>
          <a:endParaRPr lang="tr-TR"/>
        </a:p>
      </dgm:t>
    </dgm:pt>
    <dgm:pt modelId="{DB38D556-441A-4B1C-8921-1DD57C996A70}" type="pres">
      <dgm:prSet presAssocID="{8CDA6C58-66C0-44C9-A623-42C3D36A8838}" presName="root" presStyleCnt="0"/>
      <dgm:spPr/>
    </dgm:pt>
    <dgm:pt modelId="{70E69DC2-D063-4132-B373-DC3C8B92C911}" type="pres">
      <dgm:prSet presAssocID="{8CDA6C58-66C0-44C9-A623-42C3D36A8838}" presName="rootComposite" presStyleCnt="0"/>
      <dgm:spPr/>
    </dgm:pt>
    <dgm:pt modelId="{ED7AA2AC-DCB7-460B-8F9E-17FA70C720CC}" type="pres">
      <dgm:prSet presAssocID="{8CDA6C58-66C0-44C9-A623-42C3D36A8838}" presName="rootText" presStyleLbl="node1" presStyleIdx="0" presStyleCnt="7"/>
      <dgm:spPr/>
      <dgm:t>
        <a:bodyPr/>
        <a:lstStyle/>
        <a:p>
          <a:endParaRPr lang="tr-TR"/>
        </a:p>
      </dgm:t>
    </dgm:pt>
    <dgm:pt modelId="{4E4830CC-26AD-41A7-AA5F-D0A578A0003F}" type="pres">
      <dgm:prSet presAssocID="{8CDA6C58-66C0-44C9-A623-42C3D36A8838}" presName="rootConnector" presStyleLbl="node1" presStyleIdx="0" presStyleCnt="7"/>
      <dgm:spPr/>
      <dgm:t>
        <a:bodyPr/>
        <a:lstStyle/>
        <a:p>
          <a:endParaRPr lang="tr-TR"/>
        </a:p>
      </dgm:t>
    </dgm:pt>
    <dgm:pt modelId="{C27F472F-1CBD-474A-B04B-2870EBEC1E2B}" type="pres">
      <dgm:prSet presAssocID="{8CDA6C58-66C0-44C9-A623-42C3D36A8838}" presName="childShape" presStyleCnt="0"/>
      <dgm:spPr/>
    </dgm:pt>
    <dgm:pt modelId="{2D4543FA-3ED1-4605-ACB8-D5D4F8E30859}" type="pres">
      <dgm:prSet presAssocID="{35FE7E91-6707-4E47-91AF-5E6F80EE0AB4}" presName="Name13" presStyleLbl="parChTrans1D2" presStyleIdx="0" presStyleCnt="27"/>
      <dgm:spPr/>
      <dgm:t>
        <a:bodyPr/>
        <a:lstStyle/>
        <a:p>
          <a:endParaRPr lang="tr-TR"/>
        </a:p>
      </dgm:t>
    </dgm:pt>
    <dgm:pt modelId="{01D5C499-E99A-404C-9295-7CD60A61D945}" type="pres">
      <dgm:prSet presAssocID="{9566B685-DCA5-4E79-ABA0-2524FECFE770}" presName="childText" presStyleLbl="bgAcc1" presStyleIdx="0" presStyleCnt="27">
        <dgm:presLayoutVars>
          <dgm:bulletEnabled val="1"/>
        </dgm:presLayoutVars>
      </dgm:prSet>
      <dgm:spPr/>
      <dgm:t>
        <a:bodyPr/>
        <a:lstStyle/>
        <a:p>
          <a:endParaRPr lang="tr-TR"/>
        </a:p>
      </dgm:t>
    </dgm:pt>
    <dgm:pt modelId="{60932AF6-9DB5-49A8-B488-C35861BD18B8}" type="pres">
      <dgm:prSet presAssocID="{E0CD98F3-3393-4B0F-ABD3-E2A21A28EB62}" presName="Name13" presStyleLbl="parChTrans1D2" presStyleIdx="1" presStyleCnt="27"/>
      <dgm:spPr/>
      <dgm:t>
        <a:bodyPr/>
        <a:lstStyle/>
        <a:p>
          <a:endParaRPr lang="tr-TR"/>
        </a:p>
      </dgm:t>
    </dgm:pt>
    <dgm:pt modelId="{162B11DF-8870-4BAE-8428-FD746C651B8D}" type="pres">
      <dgm:prSet presAssocID="{630340F6-B4C0-4CDF-85F3-1B5BE1FD8976}" presName="childText" presStyleLbl="bgAcc1" presStyleIdx="1" presStyleCnt="27" custScaleX="122795">
        <dgm:presLayoutVars>
          <dgm:bulletEnabled val="1"/>
        </dgm:presLayoutVars>
      </dgm:prSet>
      <dgm:spPr/>
      <dgm:t>
        <a:bodyPr/>
        <a:lstStyle/>
        <a:p>
          <a:endParaRPr lang="tr-TR"/>
        </a:p>
      </dgm:t>
    </dgm:pt>
    <dgm:pt modelId="{A3D53129-1B5A-46D8-9D99-88695CDF3D8F}" type="pres">
      <dgm:prSet presAssocID="{06AF768C-3EE4-4DB6-99FC-B288F4CABF8F}" presName="Name13" presStyleLbl="parChTrans1D2" presStyleIdx="2" presStyleCnt="27"/>
      <dgm:spPr/>
      <dgm:t>
        <a:bodyPr/>
        <a:lstStyle/>
        <a:p>
          <a:endParaRPr lang="tr-TR"/>
        </a:p>
      </dgm:t>
    </dgm:pt>
    <dgm:pt modelId="{3F56BB3F-24EC-4FBE-BEA1-2CA9698F432F}" type="pres">
      <dgm:prSet presAssocID="{E6253458-7B06-4A0F-869A-5084AA5564B1}" presName="childText" presStyleLbl="bgAcc1" presStyleIdx="2" presStyleCnt="27">
        <dgm:presLayoutVars>
          <dgm:bulletEnabled val="1"/>
        </dgm:presLayoutVars>
      </dgm:prSet>
      <dgm:spPr/>
      <dgm:t>
        <a:bodyPr/>
        <a:lstStyle/>
        <a:p>
          <a:endParaRPr lang="tr-TR"/>
        </a:p>
      </dgm:t>
    </dgm:pt>
    <dgm:pt modelId="{E9022AD9-6106-44C6-A4DB-55D51267443D}" type="pres">
      <dgm:prSet presAssocID="{66DD3FB4-5426-4433-94BA-75CCE98D1F6C}" presName="Name13" presStyleLbl="parChTrans1D2" presStyleIdx="3" presStyleCnt="27"/>
      <dgm:spPr/>
      <dgm:t>
        <a:bodyPr/>
        <a:lstStyle/>
        <a:p>
          <a:endParaRPr lang="tr-TR"/>
        </a:p>
      </dgm:t>
    </dgm:pt>
    <dgm:pt modelId="{092A1207-C6D1-4353-AF10-2966559CCE6F}" type="pres">
      <dgm:prSet presAssocID="{E9859252-606F-4B98-9121-95B5440B9A76}" presName="childText" presStyleLbl="bgAcc1" presStyleIdx="3" presStyleCnt="27">
        <dgm:presLayoutVars>
          <dgm:bulletEnabled val="1"/>
        </dgm:presLayoutVars>
      </dgm:prSet>
      <dgm:spPr/>
      <dgm:t>
        <a:bodyPr/>
        <a:lstStyle/>
        <a:p>
          <a:endParaRPr lang="tr-TR"/>
        </a:p>
      </dgm:t>
    </dgm:pt>
    <dgm:pt modelId="{675F40ED-169D-44C8-A413-9CC457B5762D}" type="pres">
      <dgm:prSet presAssocID="{01DDEC28-6319-4EDA-B1A0-ECA24519E6ED}" presName="root" presStyleCnt="0"/>
      <dgm:spPr/>
    </dgm:pt>
    <dgm:pt modelId="{4630B9CC-D4A8-4E99-9D21-4D9FADB39B99}" type="pres">
      <dgm:prSet presAssocID="{01DDEC28-6319-4EDA-B1A0-ECA24519E6ED}" presName="rootComposite" presStyleCnt="0"/>
      <dgm:spPr/>
    </dgm:pt>
    <dgm:pt modelId="{7DA4A57C-C773-47E6-A952-B5D8F1097FE6}" type="pres">
      <dgm:prSet presAssocID="{01DDEC28-6319-4EDA-B1A0-ECA24519E6ED}" presName="rootText" presStyleLbl="node1" presStyleIdx="1" presStyleCnt="7"/>
      <dgm:spPr/>
      <dgm:t>
        <a:bodyPr/>
        <a:lstStyle/>
        <a:p>
          <a:endParaRPr lang="tr-TR"/>
        </a:p>
      </dgm:t>
    </dgm:pt>
    <dgm:pt modelId="{2F5F468F-9054-4BB6-9FAA-766D0828CB89}" type="pres">
      <dgm:prSet presAssocID="{01DDEC28-6319-4EDA-B1A0-ECA24519E6ED}" presName="rootConnector" presStyleLbl="node1" presStyleIdx="1" presStyleCnt="7"/>
      <dgm:spPr/>
      <dgm:t>
        <a:bodyPr/>
        <a:lstStyle/>
        <a:p>
          <a:endParaRPr lang="tr-TR"/>
        </a:p>
      </dgm:t>
    </dgm:pt>
    <dgm:pt modelId="{D391B472-12C4-4095-A261-CEB895915474}" type="pres">
      <dgm:prSet presAssocID="{01DDEC28-6319-4EDA-B1A0-ECA24519E6ED}" presName="childShape" presStyleCnt="0"/>
      <dgm:spPr/>
    </dgm:pt>
    <dgm:pt modelId="{68D48815-0C98-4339-8851-472E0C3010B7}" type="pres">
      <dgm:prSet presAssocID="{D24466C0-EE2A-4BDC-89AC-9DE253F910D8}" presName="Name13" presStyleLbl="parChTrans1D2" presStyleIdx="4" presStyleCnt="27"/>
      <dgm:spPr/>
      <dgm:t>
        <a:bodyPr/>
        <a:lstStyle/>
        <a:p>
          <a:endParaRPr lang="tr-TR"/>
        </a:p>
      </dgm:t>
    </dgm:pt>
    <dgm:pt modelId="{901DD8F6-6DF2-48D2-A1B7-044CF8C09C19}" type="pres">
      <dgm:prSet presAssocID="{75458169-082C-48B9-8695-74DB403DABB2}" presName="childText" presStyleLbl="bgAcc1" presStyleIdx="4" presStyleCnt="27">
        <dgm:presLayoutVars>
          <dgm:bulletEnabled val="1"/>
        </dgm:presLayoutVars>
      </dgm:prSet>
      <dgm:spPr/>
      <dgm:t>
        <a:bodyPr/>
        <a:lstStyle/>
        <a:p>
          <a:endParaRPr lang="tr-TR"/>
        </a:p>
      </dgm:t>
    </dgm:pt>
    <dgm:pt modelId="{3605C079-7910-4BAC-B2EA-D109EA232786}" type="pres">
      <dgm:prSet presAssocID="{318F48F4-6024-4A70-A474-8DA11D9882E4}" presName="Name13" presStyleLbl="parChTrans1D2" presStyleIdx="5" presStyleCnt="27"/>
      <dgm:spPr/>
      <dgm:t>
        <a:bodyPr/>
        <a:lstStyle/>
        <a:p>
          <a:endParaRPr lang="tr-TR"/>
        </a:p>
      </dgm:t>
    </dgm:pt>
    <dgm:pt modelId="{02F51BDA-18DE-4C92-8C61-CDF3FACC79C2}" type="pres">
      <dgm:prSet presAssocID="{77D1B24C-20D3-4E7E-853A-83172303EA0E}" presName="childText" presStyleLbl="bgAcc1" presStyleIdx="5" presStyleCnt="27">
        <dgm:presLayoutVars>
          <dgm:bulletEnabled val="1"/>
        </dgm:presLayoutVars>
      </dgm:prSet>
      <dgm:spPr/>
      <dgm:t>
        <a:bodyPr/>
        <a:lstStyle/>
        <a:p>
          <a:endParaRPr lang="tr-TR"/>
        </a:p>
      </dgm:t>
    </dgm:pt>
    <dgm:pt modelId="{A8A968F5-BF09-4D2F-8542-5AB133EBC02B}" type="pres">
      <dgm:prSet presAssocID="{9D729812-C813-4EAA-8190-E32B501D37C8}" presName="Name13" presStyleLbl="parChTrans1D2" presStyleIdx="6" presStyleCnt="27"/>
      <dgm:spPr/>
      <dgm:t>
        <a:bodyPr/>
        <a:lstStyle/>
        <a:p>
          <a:endParaRPr lang="tr-TR"/>
        </a:p>
      </dgm:t>
    </dgm:pt>
    <dgm:pt modelId="{F08569B5-1D41-4CFC-BE27-376AB973EB5E}" type="pres">
      <dgm:prSet presAssocID="{00358AD0-68FA-490D-ACF8-BA8243E6D8ED}" presName="childText" presStyleLbl="bgAcc1" presStyleIdx="6" presStyleCnt="27" custScaleX="137181">
        <dgm:presLayoutVars>
          <dgm:bulletEnabled val="1"/>
        </dgm:presLayoutVars>
      </dgm:prSet>
      <dgm:spPr/>
      <dgm:t>
        <a:bodyPr/>
        <a:lstStyle/>
        <a:p>
          <a:endParaRPr lang="tr-TR"/>
        </a:p>
      </dgm:t>
    </dgm:pt>
    <dgm:pt modelId="{69C15598-1DE6-402F-9E8A-94A0311F4AF4}" type="pres">
      <dgm:prSet presAssocID="{2CAD8AA7-AD7E-4144-8B8F-956BCBEA366A}" presName="root" presStyleCnt="0"/>
      <dgm:spPr/>
    </dgm:pt>
    <dgm:pt modelId="{1A2E1DA3-4A88-49A6-A1F6-370AAFFF5AD9}" type="pres">
      <dgm:prSet presAssocID="{2CAD8AA7-AD7E-4144-8B8F-956BCBEA366A}" presName="rootComposite" presStyleCnt="0"/>
      <dgm:spPr/>
    </dgm:pt>
    <dgm:pt modelId="{BB6436E2-B9B9-4DC0-A7E9-EAD6BF956E8A}" type="pres">
      <dgm:prSet presAssocID="{2CAD8AA7-AD7E-4144-8B8F-956BCBEA366A}" presName="rootText" presStyleLbl="node1" presStyleIdx="2" presStyleCnt="7"/>
      <dgm:spPr/>
      <dgm:t>
        <a:bodyPr/>
        <a:lstStyle/>
        <a:p>
          <a:endParaRPr lang="tr-TR"/>
        </a:p>
      </dgm:t>
    </dgm:pt>
    <dgm:pt modelId="{663E0F32-36B4-49C2-9455-AF1846F9C20B}" type="pres">
      <dgm:prSet presAssocID="{2CAD8AA7-AD7E-4144-8B8F-956BCBEA366A}" presName="rootConnector" presStyleLbl="node1" presStyleIdx="2" presStyleCnt="7"/>
      <dgm:spPr/>
      <dgm:t>
        <a:bodyPr/>
        <a:lstStyle/>
        <a:p>
          <a:endParaRPr lang="tr-TR"/>
        </a:p>
      </dgm:t>
    </dgm:pt>
    <dgm:pt modelId="{6444F4D2-DFE5-4A46-AD84-0F275A9F7A11}" type="pres">
      <dgm:prSet presAssocID="{2CAD8AA7-AD7E-4144-8B8F-956BCBEA366A}" presName="childShape" presStyleCnt="0"/>
      <dgm:spPr/>
    </dgm:pt>
    <dgm:pt modelId="{544E0865-7F8B-4D78-93C6-872C8FAF57F2}" type="pres">
      <dgm:prSet presAssocID="{E95D3151-D49D-443C-BD8A-31288A695CFD}" presName="Name13" presStyleLbl="parChTrans1D2" presStyleIdx="7" presStyleCnt="27"/>
      <dgm:spPr/>
      <dgm:t>
        <a:bodyPr/>
        <a:lstStyle/>
        <a:p>
          <a:endParaRPr lang="tr-TR"/>
        </a:p>
      </dgm:t>
    </dgm:pt>
    <dgm:pt modelId="{43144DE1-8C29-4730-84E1-A830CD5C20B7}" type="pres">
      <dgm:prSet presAssocID="{BABBBFC5-E958-48D1-9EBD-AEC582B2CEA6}" presName="childText" presStyleLbl="bgAcc1" presStyleIdx="7" presStyleCnt="27">
        <dgm:presLayoutVars>
          <dgm:bulletEnabled val="1"/>
        </dgm:presLayoutVars>
      </dgm:prSet>
      <dgm:spPr/>
      <dgm:t>
        <a:bodyPr/>
        <a:lstStyle/>
        <a:p>
          <a:endParaRPr lang="tr-TR"/>
        </a:p>
      </dgm:t>
    </dgm:pt>
    <dgm:pt modelId="{77ABCA48-2F41-4052-BC50-039C46E1483A}" type="pres">
      <dgm:prSet presAssocID="{EECDE1EE-EAFF-4758-A27A-12BF38BC8B2B}" presName="Name13" presStyleLbl="parChTrans1D2" presStyleIdx="8" presStyleCnt="27"/>
      <dgm:spPr/>
      <dgm:t>
        <a:bodyPr/>
        <a:lstStyle/>
        <a:p>
          <a:endParaRPr lang="tr-TR"/>
        </a:p>
      </dgm:t>
    </dgm:pt>
    <dgm:pt modelId="{8561B089-3E47-4739-88AE-9A73C40BDAD1}" type="pres">
      <dgm:prSet presAssocID="{23FD7A27-B6BA-45F6-B2DC-79B9282FA6E7}" presName="childText" presStyleLbl="bgAcc1" presStyleIdx="8" presStyleCnt="27" custScaleX="115825">
        <dgm:presLayoutVars>
          <dgm:bulletEnabled val="1"/>
        </dgm:presLayoutVars>
      </dgm:prSet>
      <dgm:spPr/>
      <dgm:t>
        <a:bodyPr/>
        <a:lstStyle/>
        <a:p>
          <a:endParaRPr lang="tr-TR"/>
        </a:p>
      </dgm:t>
    </dgm:pt>
    <dgm:pt modelId="{E16AD086-7800-4522-8A47-17652414F6EE}" type="pres">
      <dgm:prSet presAssocID="{DFD6CC01-3654-4E7A-B860-FADB4E190AC1}" presName="Name13" presStyleLbl="parChTrans1D2" presStyleIdx="9" presStyleCnt="27"/>
      <dgm:spPr/>
      <dgm:t>
        <a:bodyPr/>
        <a:lstStyle/>
        <a:p>
          <a:endParaRPr lang="tr-TR"/>
        </a:p>
      </dgm:t>
    </dgm:pt>
    <dgm:pt modelId="{E843A32C-7500-43E9-B938-0326FB93A019}" type="pres">
      <dgm:prSet presAssocID="{D0F3FDB8-A810-4053-B5F6-6CA6FF478ECA}" presName="childText" presStyleLbl="bgAcc1" presStyleIdx="9" presStyleCnt="27" custScaleX="151351">
        <dgm:presLayoutVars>
          <dgm:bulletEnabled val="1"/>
        </dgm:presLayoutVars>
      </dgm:prSet>
      <dgm:spPr/>
      <dgm:t>
        <a:bodyPr/>
        <a:lstStyle/>
        <a:p>
          <a:endParaRPr lang="tr-TR"/>
        </a:p>
      </dgm:t>
    </dgm:pt>
    <dgm:pt modelId="{C8543E44-1C61-4D87-B8AA-91463C6C9464}" type="pres">
      <dgm:prSet presAssocID="{CE5C6132-75B3-49A3-A2ED-08544F15BF1F}" presName="root" presStyleCnt="0"/>
      <dgm:spPr/>
    </dgm:pt>
    <dgm:pt modelId="{D0CDF06E-E559-46E6-8D39-1F4A423C411D}" type="pres">
      <dgm:prSet presAssocID="{CE5C6132-75B3-49A3-A2ED-08544F15BF1F}" presName="rootComposite" presStyleCnt="0"/>
      <dgm:spPr/>
    </dgm:pt>
    <dgm:pt modelId="{262D9CCC-F4AE-4CA2-A87D-0B6526BFA242}" type="pres">
      <dgm:prSet presAssocID="{CE5C6132-75B3-49A3-A2ED-08544F15BF1F}" presName="rootText" presStyleLbl="node1" presStyleIdx="3" presStyleCnt="7" custLinFactNeighborX="563" custLinFactNeighborY="-3708"/>
      <dgm:spPr/>
      <dgm:t>
        <a:bodyPr/>
        <a:lstStyle/>
        <a:p>
          <a:endParaRPr lang="tr-TR"/>
        </a:p>
      </dgm:t>
    </dgm:pt>
    <dgm:pt modelId="{D8467D97-D19C-450A-89D9-E1E20A1F1E91}" type="pres">
      <dgm:prSet presAssocID="{CE5C6132-75B3-49A3-A2ED-08544F15BF1F}" presName="rootConnector" presStyleLbl="node1" presStyleIdx="3" presStyleCnt="7"/>
      <dgm:spPr/>
      <dgm:t>
        <a:bodyPr/>
        <a:lstStyle/>
        <a:p>
          <a:endParaRPr lang="tr-TR"/>
        </a:p>
      </dgm:t>
    </dgm:pt>
    <dgm:pt modelId="{0EDCB63C-EF6E-4031-966D-A71D6F80C2B6}" type="pres">
      <dgm:prSet presAssocID="{CE5C6132-75B3-49A3-A2ED-08544F15BF1F}" presName="childShape" presStyleCnt="0"/>
      <dgm:spPr/>
    </dgm:pt>
    <dgm:pt modelId="{61E53117-7A6A-47CA-836F-FB5678266321}" type="pres">
      <dgm:prSet presAssocID="{4BB12DC8-6A39-4649-B0AA-9E5D3E14F4E5}" presName="Name13" presStyleLbl="parChTrans1D2" presStyleIdx="10" presStyleCnt="27"/>
      <dgm:spPr/>
      <dgm:t>
        <a:bodyPr/>
        <a:lstStyle/>
        <a:p>
          <a:endParaRPr lang="tr-TR"/>
        </a:p>
      </dgm:t>
    </dgm:pt>
    <dgm:pt modelId="{1B9E83C5-7EF6-49C7-8029-013DD7F6960F}" type="pres">
      <dgm:prSet presAssocID="{4DC385B6-AA26-464B-BC35-0D848FC0FFEF}" presName="childText" presStyleLbl="bgAcc1" presStyleIdx="10" presStyleCnt="27">
        <dgm:presLayoutVars>
          <dgm:bulletEnabled val="1"/>
        </dgm:presLayoutVars>
      </dgm:prSet>
      <dgm:spPr/>
      <dgm:t>
        <a:bodyPr/>
        <a:lstStyle/>
        <a:p>
          <a:endParaRPr lang="tr-TR"/>
        </a:p>
      </dgm:t>
    </dgm:pt>
    <dgm:pt modelId="{C50FF215-018A-4112-9E62-1D71B487BC94}" type="pres">
      <dgm:prSet presAssocID="{7A5E0948-75BE-4BB9-82D6-1AF661471695}" presName="Name13" presStyleLbl="parChTrans1D2" presStyleIdx="11" presStyleCnt="27"/>
      <dgm:spPr/>
      <dgm:t>
        <a:bodyPr/>
        <a:lstStyle/>
        <a:p>
          <a:endParaRPr lang="tr-TR"/>
        </a:p>
      </dgm:t>
    </dgm:pt>
    <dgm:pt modelId="{DF2A0083-AE20-43FF-9CF1-43FBAA2D4D3D}" type="pres">
      <dgm:prSet presAssocID="{B07FB572-CDAF-4F0F-AE65-A4C4DCE11C45}" presName="childText" presStyleLbl="bgAcc1" presStyleIdx="11" presStyleCnt="27">
        <dgm:presLayoutVars>
          <dgm:bulletEnabled val="1"/>
        </dgm:presLayoutVars>
      </dgm:prSet>
      <dgm:spPr/>
      <dgm:t>
        <a:bodyPr/>
        <a:lstStyle/>
        <a:p>
          <a:endParaRPr lang="tr-TR"/>
        </a:p>
      </dgm:t>
    </dgm:pt>
    <dgm:pt modelId="{7EADAF6A-A683-429A-ADD3-6594D3999A09}" type="pres">
      <dgm:prSet presAssocID="{FA264865-98D0-48A7-B861-015448A4DB96}" presName="Name13" presStyleLbl="parChTrans1D2" presStyleIdx="12" presStyleCnt="27"/>
      <dgm:spPr/>
      <dgm:t>
        <a:bodyPr/>
        <a:lstStyle/>
        <a:p>
          <a:endParaRPr lang="tr-TR"/>
        </a:p>
      </dgm:t>
    </dgm:pt>
    <dgm:pt modelId="{13821F68-4097-4A8A-8EEE-F1E3C6FD2FD0}" type="pres">
      <dgm:prSet presAssocID="{30EA232B-5B6F-44C0-B5B5-231C38D06297}" presName="childText" presStyleLbl="bgAcc1" presStyleIdx="12" presStyleCnt="27">
        <dgm:presLayoutVars>
          <dgm:bulletEnabled val="1"/>
        </dgm:presLayoutVars>
      </dgm:prSet>
      <dgm:spPr/>
      <dgm:t>
        <a:bodyPr/>
        <a:lstStyle/>
        <a:p>
          <a:endParaRPr lang="tr-TR"/>
        </a:p>
      </dgm:t>
    </dgm:pt>
    <dgm:pt modelId="{3F191989-4949-4611-A966-756B6996DDAA}" type="pres">
      <dgm:prSet presAssocID="{CBB73FDC-D47F-4E3B-BD36-4A2E3405CDB3}" presName="Name13" presStyleLbl="parChTrans1D2" presStyleIdx="13" presStyleCnt="27"/>
      <dgm:spPr/>
      <dgm:t>
        <a:bodyPr/>
        <a:lstStyle/>
        <a:p>
          <a:endParaRPr lang="tr-TR"/>
        </a:p>
      </dgm:t>
    </dgm:pt>
    <dgm:pt modelId="{094AE23A-DF00-468D-9D2B-75625D463E3C}" type="pres">
      <dgm:prSet presAssocID="{C654ED44-1AD6-41DB-99CD-4E3ADAB1E4CF}" presName="childText" presStyleLbl="bgAcc1" presStyleIdx="13" presStyleCnt="27" custLinFactNeighborX="4270" custLinFactNeighborY="-11288">
        <dgm:presLayoutVars>
          <dgm:bulletEnabled val="1"/>
        </dgm:presLayoutVars>
      </dgm:prSet>
      <dgm:spPr/>
      <dgm:t>
        <a:bodyPr/>
        <a:lstStyle/>
        <a:p>
          <a:endParaRPr lang="tr-TR"/>
        </a:p>
      </dgm:t>
    </dgm:pt>
    <dgm:pt modelId="{80961669-BFB3-4506-AFEE-C692329D272F}" type="pres">
      <dgm:prSet presAssocID="{46453FBE-E828-49F5-A664-80E4E768A7AE}" presName="Name13" presStyleLbl="parChTrans1D2" presStyleIdx="14" presStyleCnt="27"/>
      <dgm:spPr/>
      <dgm:t>
        <a:bodyPr/>
        <a:lstStyle/>
        <a:p>
          <a:endParaRPr lang="tr-TR"/>
        </a:p>
      </dgm:t>
    </dgm:pt>
    <dgm:pt modelId="{81F23876-97F9-4D86-956A-82B6DCC8F79D}" type="pres">
      <dgm:prSet presAssocID="{602B94BB-8A54-4956-BDE2-747889699D09}" presName="childText" presStyleLbl="bgAcc1" presStyleIdx="14" presStyleCnt="27" custScaleX="110837" custScaleY="86586">
        <dgm:presLayoutVars>
          <dgm:bulletEnabled val="1"/>
        </dgm:presLayoutVars>
      </dgm:prSet>
      <dgm:spPr/>
      <dgm:t>
        <a:bodyPr/>
        <a:lstStyle/>
        <a:p>
          <a:endParaRPr lang="tr-TR"/>
        </a:p>
      </dgm:t>
    </dgm:pt>
    <dgm:pt modelId="{D79D2738-1DDF-4246-A3A3-F2736C1F3B88}" type="pres">
      <dgm:prSet presAssocID="{0D81C287-399C-4930-910E-0CF7FA1C0301}" presName="root" presStyleCnt="0"/>
      <dgm:spPr/>
    </dgm:pt>
    <dgm:pt modelId="{476427DD-DF3C-4547-A98C-FDF58FF8555B}" type="pres">
      <dgm:prSet presAssocID="{0D81C287-399C-4930-910E-0CF7FA1C0301}" presName="rootComposite" presStyleCnt="0"/>
      <dgm:spPr/>
    </dgm:pt>
    <dgm:pt modelId="{6840172B-0C30-477D-8C72-17A2967B4B10}" type="pres">
      <dgm:prSet presAssocID="{0D81C287-399C-4930-910E-0CF7FA1C0301}" presName="rootText" presStyleLbl="node1" presStyleIdx="4" presStyleCnt="7" custLinFactNeighborX="-4714" custLinFactNeighborY="-94938"/>
      <dgm:spPr/>
      <dgm:t>
        <a:bodyPr/>
        <a:lstStyle/>
        <a:p>
          <a:endParaRPr lang="tr-TR"/>
        </a:p>
      </dgm:t>
    </dgm:pt>
    <dgm:pt modelId="{2B7B3D1F-468D-4534-A35E-4C700285C6BA}" type="pres">
      <dgm:prSet presAssocID="{0D81C287-399C-4930-910E-0CF7FA1C0301}" presName="rootConnector" presStyleLbl="node1" presStyleIdx="4" presStyleCnt="7"/>
      <dgm:spPr/>
      <dgm:t>
        <a:bodyPr/>
        <a:lstStyle/>
        <a:p>
          <a:endParaRPr lang="tr-TR"/>
        </a:p>
      </dgm:t>
    </dgm:pt>
    <dgm:pt modelId="{39BE9A12-1D5B-4158-A996-1D894E1516F5}" type="pres">
      <dgm:prSet presAssocID="{0D81C287-399C-4930-910E-0CF7FA1C0301}" presName="childShape" presStyleCnt="0"/>
      <dgm:spPr/>
    </dgm:pt>
    <dgm:pt modelId="{6D2602E6-179C-4FE5-BF45-637C2EAFF2DF}" type="pres">
      <dgm:prSet presAssocID="{99D5EFAA-13FF-436F-9121-0D1C17BDFD06}" presName="Name13" presStyleLbl="parChTrans1D2" presStyleIdx="15" presStyleCnt="27"/>
      <dgm:spPr/>
      <dgm:t>
        <a:bodyPr/>
        <a:lstStyle/>
        <a:p>
          <a:endParaRPr lang="tr-TR"/>
        </a:p>
      </dgm:t>
    </dgm:pt>
    <dgm:pt modelId="{9B9373E5-2D60-4FC7-A2DA-E24FD44A9C06}" type="pres">
      <dgm:prSet presAssocID="{766914DD-D24A-4BD8-8D20-112115FF46EF}" presName="childText" presStyleLbl="bgAcc1" presStyleIdx="15" presStyleCnt="27" custScaleX="151609">
        <dgm:presLayoutVars>
          <dgm:bulletEnabled val="1"/>
        </dgm:presLayoutVars>
      </dgm:prSet>
      <dgm:spPr/>
      <dgm:t>
        <a:bodyPr/>
        <a:lstStyle/>
        <a:p>
          <a:endParaRPr lang="tr-TR"/>
        </a:p>
      </dgm:t>
    </dgm:pt>
    <dgm:pt modelId="{6692F961-724B-4ADA-9B7C-8E65059F0CDD}" type="pres">
      <dgm:prSet presAssocID="{48E08ED8-E1F0-416B-AB07-32394BD86C09}" presName="Name13" presStyleLbl="parChTrans1D2" presStyleIdx="16" presStyleCnt="27"/>
      <dgm:spPr/>
      <dgm:t>
        <a:bodyPr/>
        <a:lstStyle/>
        <a:p>
          <a:endParaRPr lang="tr-TR"/>
        </a:p>
      </dgm:t>
    </dgm:pt>
    <dgm:pt modelId="{E4D01197-0C7C-44A3-8B2E-6B6820CB60C4}" type="pres">
      <dgm:prSet presAssocID="{FA3DA3CE-0830-42A6-A336-571A7BBC3436}" presName="childText" presStyleLbl="bgAcc1" presStyleIdx="16" presStyleCnt="27" custScaleX="127716" custLinFactNeighborX="-846" custLinFactNeighborY="-763">
        <dgm:presLayoutVars>
          <dgm:bulletEnabled val="1"/>
        </dgm:presLayoutVars>
      </dgm:prSet>
      <dgm:spPr/>
      <dgm:t>
        <a:bodyPr/>
        <a:lstStyle/>
        <a:p>
          <a:endParaRPr lang="tr-TR"/>
        </a:p>
      </dgm:t>
    </dgm:pt>
    <dgm:pt modelId="{10E5E8CC-C197-4EBB-B549-B9DEE6D80418}" type="pres">
      <dgm:prSet presAssocID="{5AD7B0D7-B254-4BA2-BA2C-C415AAB37DD0}" presName="Name13" presStyleLbl="parChTrans1D2" presStyleIdx="17" presStyleCnt="27"/>
      <dgm:spPr/>
      <dgm:t>
        <a:bodyPr/>
        <a:lstStyle/>
        <a:p>
          <a:endParaRPr lang="tr-TR"/>
        </a:p>
      </dgm:t>
    </dgm:pt>
    <dgm:pt modelId="{6FA1F2E3-AE30-4309-A867-F26F3EC819AA}" type="pres">
      <dgm:prSet presAssocID="{922C67F6-53BB-4C41-8C56-BE20A43362B1}" presName="childText" presStyleLbl="bgAcc1" presStyleIdx="17" presStyleCnt="27" custScaleX="131401">
        <dgm:presLayoutVars>
          <dgm:bulletEnabled val="1"/>
        </dgm:presLayoutVars>
      </dgm:prSet>
      <dgm:spPr/>
      <dgm:t>
        <a:bodyPr/>
        <a:lstStyle/>
        <a:p>
          <a:endParaRPr lang="tr-TR"/>
        </a:p>
      </dgm:t>
    </dgm:pt>
    <dgm:pt modelId="{17093F16-B2DE-4A85-B7EF-A555124D159A}" type="pres">
      <dgm:prSet presAssocID="{E5E4F41A-D41B-4ECD-AF2A-D70A433C8B4A}" presName="Name13" presStyleLbl="parChTrans1D2" presStyleIdx="18" presStyleCnt="27"/>
      <dgm:spPr/>
      <dgm:t>
        <a:bodyPr/>
        <a:lstStyle/>
        <a:p>
          <a:endParaRPr lang="tr-TR"/>
        </a:p>
      </dgm:t>
    </dgm:pt>
    <dgm:pt modelId="{05A83FB0-B1A1-4764-99D4-EB2C43F58063}" type="pres">
      <dgm:prSet presAssocID="{D3AEE63E-B9D7-40AF-8E59-23FAE9E51161}" presName="childText" presStyleLbl="bgAcc1" presStyleIdx="18" presStyleCnt="27" custScaleX="153753">
        <dgm:presLayoutVars>
          <dgm:bulletEnabled val="1"/>
        </dgm:presLayoutVars>
      </dgm:prSet>
      <dgm:spPr/>
      <dgm:t>
        <a:bodyPr/>
        <a:lstStyle/>
        <a:p>
          <a:endParaRPr lang="tr-TR"/>
        </a:p>
      </dgm:t>
    </dgm:pt>
    <dgm:pt modelId="{FECBD598-E686-4A2C-9278-C3E7DC361123}" type="pres">
      <dgm:prSet presAssocID="{8C45D26F-BB5C-4354-8FAD-F487DFCC71A1}" presName="Name13" presStyleLbl="parChTrans1D2" presStyleIdx="19" presStyleCnt="27"/>
      <dgm:spPr/>
      <dgm:t>
        <a:bodyPr/>
        <a:lstStyle/>
        <a:p>
          <a:endParaRPr lang="tr-TR"/>
        </a:p>
      </dgm:t>
    </dgm:pt>
    <dgm:pt modelId="{3A102076-9535-4A7E-BF0E-D58403F4298B}" type="pres">
      <dgm:prSet presAssocID="{D85C4B8B-11F0-4E3F-B98C-2800CC12DC92}" presName="childText" presStyleLbl="bgAcc1" presStyleIdx="19" presStyleCnt="27" custScaleX="103596">
        <dgm:presLayoutVars>
          <dgm:bulletEnabled val="1"/>
        </dgm:presLayoutVars>
      </dgm:prSet>
      <dgm:spPr/>
      <dgm:t>
        <a:bodyPr/>
        <a:lstStyle/>
        <a:p>
          <a:endParaRPr lang="tr-TR"/>
        </a:p>
      </dgm:t>
    </dgm:pt>
    <dgm:pt modelId="{A0B4E394-1B23-4371-940D-73AD8F56CDE6}" type="pres">
      <dgm:prSet presAssocID="{164E8D5F-CDC6-48B0-8FA6-F106D72E9FD7}" presName="Name13" presStyleLbl="parChTrans1D2" presStyleIdx="20" presStyleCnt="27"/>
      <dgm:spPr/>
      <dgm:t>
        <a:bodyPr/>
        <a:lstStyle/>
        <a:p>
          <a:endParaRPr lang="tr-TR"/>
        </a:p>
      </dgm:t>
    </dgm:pt>
    <dgm:pt modelId="{C6C1EC2B-6FE1-420B-AE46-77BF2E3772F9}" type="pres">
      <dgm:prSet presAssocID="{BB725BB2-4400-43B9-B26F-A5B7FD8C3BCD}" presName="childText" presStyleLbl="bgAcc1" presStyleIdx="20" presStyleCnt="27">
        <dgm:presLayoutVars>
          <dgm:bulletEnabled val="1"/>
        </dgm:presLayoutVars>
      </dgm:prSet>
      <dgm:spPr/>
      <dgm:t>
        <a:bodyPr/>
        <a:lstStyle/>
        <a:p>
          <a:endParaRPr lang="tr-TR"/>
        </a:p>
      </dgm:t>
    </dgm:pt>
    <dgm:pt modelId="{FB0F8988-C3A0-48AB-9965-C91086996C58}" type="pres">
      <dgm:prSet presAssocID="{A81852A7-3424-4273-A330-8973CF03F9BA}" presName="Name13" presStyleLbl="parChTrans1D2" presStyleIdx="21" presStyleCnt="27"/>
      <dgm:spPr/>
      <dgm:t>
        <a:bodyPr/>
        <a:lstStyle/>
        <a:p>
          <a:endParaRPr lang="tr-TR"/>
        </a:p>
      </dgm:t>
    </dgm:pt>
    <dgm:pt modelId="{10B204EE-D3BE-45A9-9BF5-9066E758AB0D}" type="pres">
      <dgm:prSet presAssocID="{C7122DFE-94F3-439E-B32C-C03B2F0FCE3B}" presName="childText" presStyleLbl="bgAcc1" presStyleIdx="21" presStyleCnt="27" custScaleX="144011" custLinFactNeighborX="-2259" custLinFactNeighborY="2917">
        <dgm:presLayoutVars>
          <dgm:bulletEnabled val="1"/>
        </dgm:presLayoutVars>
      </dgm:prSet>
      <dgm:spPr/>
      <dgm:t>
        <a:bodyPr/>
        <a:lstStyle/>
        <a:p>
          <a:endParaRPr lang="tr-TR"/>
        </a:p>
      </dgm:t>
    </dgm:pt>
    <dgm:pt modelId="{C973384A-F14B-40C8-B59A-C4FF766B997C}" type="pres">
      <dgm:prSet presAssocID="{548BC05E-4A87-4263-B389-524814E3D556}" presName="root" presStyleCnt="0"/>
      <dgm:spPr/>
    </dgm:pt>
    <dgm:pt modelId="{82977361-FB08-407E-8442-B3455691EFD9}" type="pres">
      <dgm:prSet presAssocID="{548BC05E-4A87-4263-B389-524814E3D556}" presName="rootComposite" presStyleCnt="0"/>
      <dgm:spPr/>
    </dgm:pt>
    <dgm:pt modelId="{58607C68-629F-41FD-B53E-EB35D34C77CF}" type="pres">
      <dgm:prSet presAssocID="{548BC05E-4A87-4263-B389-524814E3D556}" presName="rootText" presStyleLbl="node1" presStyleIdx="5" presStyleCnt="7" custScaleX="122627"/>
      <dgm:spPr/>
      <dgm:t>
        <a:bodyPr/>
        <a:lstStyle/>
        <a:p>
          <a:endParaRPr lang="tr-TR"/>
        </a:p>
      </dgm:t>
    </dgm:pt>
    <dgm:pt modelId="{604C77F4-0535-4411-9D8F-EBED8032568F}" type="pres">
      <dgm:prSet presAssocID="{548BC05E-4A87-4263-B389-524814E3D556}" presName="rootConnector" presStyleLbl="node1" presStyleIdx="5" presStyleCnt="7"/>
      <dgm:spPr/>
      <dgm:t>
        <a:bodyPr/>
        <a:lstStyle/>
        <a:p>
          <a:endParaRPr lang="tr-TR"/>
        </a:p>
      </dgm:t>
    </dgm:pt>
    <dgm:pt modelId="{327EB2FD-B2D8-4743-A6A4-F20B7C76C30E}" type="pres">
      <dgm:prSet presAssocID="{548BC05E-4A87-4263-B389-524814E3D556}" presName="childShape" presStyleCnt="0"/>
      <dgm:spPr/>
    </dgm:pt>
    <dgm:pt modelId="{3692F5A3-7B90-4899-B2B9-4E38CBB76077}" type="pres">
      <dgm:prSet presAssocID="{ADFCCECC-A278-4689-A5B0-AECE3EE47D2F}" presName="Name13" presStyleLbl="parChTrans1D2" presStyleIdx="22" presStyleCnt="27"/>
      <dgm:spPr/>
      <dgm:t>
        <a:bodyPr/>
        <a:lstStyle/>
        <a:p>
          <a:endParaRPr lang="tr-TR"/>
        </a:p>
      </dgm:t>
    </dgm:pt>
    <dgm:pt modelId="{11602224-56B6-40D4-B88C-1DF3CDC10535}" type="pres">
      <dgm:prSet presAssocID="{B943A1CF-E95E-42A2-843B-AC534E3CF173}" presName="childText" presStyleLbl="bgAcc1" presStyleIdx="22" presStyleCnt="27">
        <dgm:presLayoutVars>
          <dgm:bulletEnabled val="1"/>
        </dgm:presLayoutVars>
      </dgm:prSet>
      <dgm:spPr/>
      <dgm:t>
        <a:bodyPr/>
        <a:lstStyle/>
        <a:p>
          <a:endParaRPr lang="tr-TR"/>
        </a:p>
      </dgm:t>
    </dgm:pt>
    <dgm:pt modelId="{FB973C51-D1B7-477F-AF8A-3AE389B18D6E}" type="pres">
      <dgm:prSet presAssocID="{003CF044-6E72-41CA-BE33-2391FE84E13A}" presName="Name13" presStyleLbl="parChTrans1D2" presStyleIdx="23" presStyleCnt="27"/>
      <dgm:spPr/>
      <dgm:t>
        <a:bodyPr/>
        <a:lstStyle/>
        <a:p>
          <a:endParaRPr lang="tr-TR"/>
        </a:p>
      </dgm:t>
    </dgm:pt>
    <dgm:pt modelId="{463C5FAC-E003-4315-BFEE-2361EA81E04A}" type="pres">
      <dgm:prSet presAssocID="{1BEE80A9-72D9-412C-8F58-287506B5558A}" presName="childText" presStyleLbl="bgAcc1" presStyleIdx="23" presStyleCnt="27">
        <dgm:presLayoutVars>
          <dgm:bulletEnabled val="1"/>
        </dgm:presLayoutVars>
      </dgm:prSet>
      <dgm:spPr/>
      <dgm:t>
        <a:bodyPr/>
        <a:lstStyle/>
        <a:p>
          <a:endParaRPr lang="tr-TR"/>
        </a:p>
      </dgm:t>
    </dgm:pt>
    <dgm:pt modelId="{77CF418A-3075-4049-99B8-6653D4E24F20}" type="pres">
      <dgm:prSet presAssocID="{DEDF23DB-F4A0-4834-8D50-AD3755DEC7B9}" presName="Name13" presStyleLbl="parChTrans1D2" presStyleIdx="24" presStyleCnt="27"/>
      <dgm:spPr/>
      <dgm:t>
        <a:bodyPr/>
        <a:lstStyle/>
        <a:p>
          <a:endParaRPr lang="tr-TR"/>
        </a:p>
      </dgm:t>
    </dgm:pt>
    <dgm:pt modelId="{FE81088C-4531-40C8-B5A7-2A27080AC8B3}" type="pres">
      <dgm:prSet presAssocID="{8A8306A4-E7DB-4603-8318-2779FADFB35B}" presName="childText" presStyleLbl="bgAcc1" presStyleIdx="24" presStyleCnt="27" custLinFactNeighborX="-855" custLinFactNeighborY="7377">
        <dgm:presLayoutVars>
          <dgm:bulletEnabled val="1"/>
        </dgm:presLayoutVars>
      </dgm:prSet>
      <dgm:spPr/>
      <dgm:t>
        <a:bodyPr/>
        <a:lstStyle/>
        <a:p>
          <a:endParaRPr lang="tr-TR"/>
        </a:p>
      </dgm:t>
    </dgm:pt>
    <dgm:pt modelId="{DEB8CC7D-AE3B-4E30-8392-E0A99C426088}" type="pres">
      <dgm:prSet presAssocID="{95F326B3-36F6-4D47-B925-625C0059821F}" presName="root" presStyleCnt="0"/>
      <dgm:spPr/>
    </dgm:pt>
    <dgm:pt modelId="{465A6A82-8604-48DD-A91C-12D21007C4CB}" type="pres">
      <dgm:prSet presAssocID="{95F326B3-36F6-4D47-B925-625C0059821F}" presName="rootComposite" presStyleCnt="0"/>
      <dgm:spPr/>
    </dgm:pt>
    <dgm:pt modelId="{8E0FE8A0-0E51-46F4-A82A-0E93999E934B}" type="pres">
      <dgm:prSet presAssocID="{95F326B3-36F6-4D47-B925-625C0059821F}" presName="rootText" presStyleLbl="node1" presStyleIdx="6" presStyleCnt="7"/>
      <dgm:spPr/>
      <dgm:t>
        <a:bodyPr/>
        <a:lstStyle/>
        <a:p>
          <a:endParaRPr lang="tr-TR"/>
        </a:p>
      </dgm:t>
    </dgm:pt>
    <dgm:pt modelId="{E1196B92-CBDA-4F51-A24B-82E28F3164AF}" type="pres">
      <dgm:prSet presAssocID="{95F326B3-36F6-4D47-B925-625C0059821F}" presName="rootConnector" presStyleLbl="node1" presStyleIdx="6" presStyleCnt="7"/>
      <dgm:spPr/>
      <dgm:t>
        <a:bodyPr/>
        <a:lstStyle/>
        <a:p>
          <a:endParaRPr lang="tr-TR"/>
        </a:p>
      </dgm:t>
    </dgm:pt>
    <dgm:pt modelId="{77C2D57A-042D-4541-8F72-330F2044C89C}" type="pres">
      <dgm:prSet presAssocID="{95F326B3-36F6-4D47-B925-625C0059821F}" presName="childShape" presStyleCnt="0"/>
      <dgm:spPr/>
    </dgm:pt>
    <dgm:pt modelId="{D8984A4C-42AB-46A8-8A84-CB07F1BEE772}" type="pres">
      <dgm:prSet presAssocID="{0FA114F2-23BE-4812-B697-59ADBB76674D}" presName="Name13" presStyleLbl="parChTrans1D2" presStyleIdx="25" presStyleCnt="27"/>
      <dgm:spPr/>
      <dgm:t>
        <a:bodyPr/>
        <a:lstStyle/>
        <a:p>
          <a:endParaRPr lang="tr-TR"/>
        </a:p>
      </dgm:t>
    </dgm:pt>
    <dgm:pt modelId="{8E13B113-6DF2-4DFB-9083-8EE7A6E2B325}" type="pres">
      <dgm:prSet presAssocID="{636E4633-3682-4572-9923-1D30349D738C}" presName="childText" presStyleLbl="bgAcc1" presStyleIdx="25" presStyleCnt="27">
        <dgm:presLayoutVars>
          <dgm:bulletEnabled val="1"/>
        </dgm:presLayoutVars>
      </dgm:prSet>
      <dgm:spPr/>
      <dgm:t>
        <a:bodyPr/>
        <a:lstStyle/>
        <a:p>
          <a:endParaRPr lang="tr-TR"/>
        </a:p>
      </dgm:t>
    </dgm:pt>
    <dgm:pt modelId="{D6AF7A5D-6292-43F5-BB09-0579389C7AAF}" type="pres">
      <dgm:prSet presAssocID="{78057FD1-A1FE-433F-AC53-E91993A5BFE1}" presName="Name13" presStyleLbl="parChTrans1D2" presStyleIdx="26" presStyleCnt="27"/>
      <dgm:spPr/>
      <dgm:t>
        <a:bodyPr/>
        <a:lstStyle/>
        <a:p>
          <a:endParaRPr lang="tr-TR"/>
        </a:p>
      </dgm:t>
    </dgm:pt>
    <dgm:pt modelId="{0A68F3FD-E9E3-4FC2-A56C-BADEDECCA412}" type="pres">
      <dgm:prSet presAssocID="{68C84882-DD02-4A77-910C-28528D6C6FAD}" presName="childText" presStyleLbl="bgAcc1" presStyleIdx="26" presStyleCnt="27">
        <dgm:presLayoutVars>
          <dgm:bulletEnabled val="1"/>
        </dgm:presLayoutVars>
      </dgm:prSet>
      <dgm:spPr/>
      <dgm:t>
        <a:bodyPr/>
        <a:lstStyle/>
        <a:p>
          <a:endParaRPr lang="tr-TR"/>
        </a:p>
      </dgm:t>
    </dgm:pt>
  </dgm:ptLst>
  <dgm:cxnLst>
    <dgm:cxn modelId="{AA82B1EA-F3ED-4025-8265-3EE218255697}" type="presOf" srcId="{E5E4F41A-D41B-4ECD-AF2A-D70A433C8B4A}" destId="{17093F16-B2DE-4A85-B7EF-A555124D159A}" srcOrd="0" destOrd="0" presId="urn:microsoft.com/office/officeart/2005/8/layout/hierarchy3"/>
    <dgm:cxn modelId="{BBFBA70B-9CC5-4FBA-93C9-399CE115BA3A}" type="presOf" srcId="{B07FB572-CDAF-4F0F-AE65-A4C4DCE11C45}" destId="{DF2A0083-AE20-43FF-9CF1-43FBAA2D4D3D}" srcOrd="0" destOrd="0" presId="urn:microsoft.com/office/officeart/2005/8/layout/hierarchy3"/>
    <dgm:cxn modelId="{3379F0B9-C49E-4FD7-BF14-27239F988216}" srcId="{8CDA6C58-66C0-44C9-A623-42C3D36A8838}" destId="{630340F6-B4C0-4CDF-85F3-1B5BE1FD8976}" srcOrd="1" destOrd="0" parTransId="{E0CD98F3-3393-4B0F-ABD3-E2A21A28EB62}" sibTransId="{F1A06801-7903-45B0-8318-DCAAB07E20FA}"/>
    <dgm:cxn modelId="{E9F0A7B0-84FD-4D68-8F13-7FF3B1FC2219}" srcId="{548BC05E-4A87-4263-B389-524814E3D556}" destId="{8A8306A4-E7DB-4603-8318-2779FADFB35B}" srcOrd="2" destOrd="0" parTransId="{DEDF23DB-F4A0-4834-8D50-AD3755DEC7B9}" sibTransId="{5CA6F2AC-D924-419E-9605-4B865C4C026B}"/>
    <dgm:cxn modelId="{8CE3A4CC-1F6C-4723-BEDF-0C5E1391993E}" type="presOf" srcId="{5AD7B0D7-B254-4BA2-BA2C-C415AAB37DD0}" destId="{10E5E8CC-C197-4EBB-B549-B9DEE6D80418}" srcOrd="0" destOrd="0" presId="urn:microsoft.com/office/officeart/2005/8/layout/hierarchy3"/>
    <dgm:cxn modelId="{52DEC621-52AB-4C83-8F47-50D56AA2B757}" type="presOf" srcId="{99D5EFAA-13FF-436F-9121-0D1C17BDFD06}" destId="{6D2602E6-179C-4FE5-BF45-637C2EAFF2DF}" srcOrd="0" destOrd="0" presId="urn:microsoft.com/office/officeart/2005/8/layout/hierarchy3"/>
    <dgm:cxn modelId="{E102A127-5745-4DB8-9446-F6C9713FFB61}" type="presOf" srcId="{C654ED44-1AD6-41DB-99CD-4E3ADAB1E4CF}" destId="{094AE23A-DF00-468D-9D2B-75625D463E3C}" srcOrd="0" destOrd="0" presId="urn:microsoft.com/office/officeart/2005/8/layout/hierarchy3"/>
    <dgm:cxn modelId="{21A07476-B813-4DEC-8469-797F67613B44}" type="presOf" srcId="{2CAD8AA7-AD7E-4144-8B8F-956BCBEA366A}" destId="{BB6436E2-B9B9-4DC0-A7E9-EAD6BF956E8A}" srcOrd="0" destOrd="0" presId="urn:microsoft.com/office/officeart/2005/8/layout/hierarchy3"/>
    <dgm:cxn modelId="{DDCFB9FD-44C3-42BA-BAAA-89D28EA4E03E}" type="presOf" srcId="{B943A1CF-E95E-42A2-843B-AC534E3CF173}" destId="{11602224-56B6-40D4-B88C-1DF3CDC10535}" srcOrd="0" destOrd="0" presId="urn:microsoft.com/office/officeart/2005/8/layout/hierarchy3"/>
    <dgm:cxn modelId="{ADDA08D5-4EB7-41B6-823C-385DEADC45E7}" type="presOf" srcId="{95F326B3-36F6-4D47-B925-625C0059821F}" destId="{8E0FE8A0-0E51-46F4-A82A-0E93999E934B}" srcOrd="0" destOrd="0" presId="urn:microsoft.com/office/officeart/2005/8/layout/hierarchy3"/>
    <dgm:cxn modelId="{A379A951-94D4-4448-BB15-2400FCD4CDC4}" srcId="{D462C36E-AE73-460A-B223-CFB893A5B6D5}" destId="{8CDA6C58-66C0-44C9-A623-42C3D36A8838}" srcOrd="0" destOrd="0" parTransId="{429F4164-681B-4F31-AFFE-8FDFFB109194}" sibTransId="{83222739-2E69-4439-831B-0964B010A2F3}"/>
    <dgm:cxn modelId="{3F70FFBA-463E-400A-B3EA-4FF920FECF71}" type="presOf" srcId="{D0F3FDB8-A810-4053-B5F6-6CA6FF478ECA}" destId="{E843A32C-7500-43E9-B938-0326FB93A019}" srcOrd="0" destOrd="0" presId="urn:microsoft.com/office/officeart/2005/8/layout/hierarchy3"/>
    <dgm:cxn modelId="{CED82FD6-DCA3-46AD-A291-8A50DB45B057}" srcId="{548BC05E-4A87-4263-B389-524814E3D556}" destId="{B943A1CF-E95E-42A2-843B-AC534E3CF173}" srcOrd="0" destOrd="0" parTransId="{ADFCCECC-A278-4689-A5B0-AECE3EE47D2F}" sibTransId="{C2C59481-EA60-4915-83B1-AAEF06781C3D}"/>
    <dgm:cxn modelId="{BE2EE3D3-FC77-4BF1-A2B5-9C0C4197C86F}" srcId="{95F326B3-36F6-4D47-B925-625C0059821F}" destId="{636E4633-3682-4572-9923-1D30349D738C}" srcOrd="0" destOrd="0" parTransId="{0FA114F2-23BE-4812-B697-59ADBB76674D}" sibTransId="{326F038B-43BD-4BDB-A5D7-1F4E1B8C85F9}"/>
    <dgm:cxn modelId="{D6434B33-2221-44CC-AC29-42F12CF895E8}" type="presOf" srcId="{48E08ED8-E1F0-416B-AB07-32394BD86C09}" destId="{6692F961-724B-4ADA-9B7C-8E65059F0CDD}" srcOrd="0" destOrd="0" presId="urn:microsoft.com/office/officeart/2005/8/layout/hierarchy3"/>
    <dgm:cxn modelId="{9E52008C-F4A3-4B95-9009-C6C6A17C1156}" srcId="{D462C36E-AE73-460A-B223-CFB893A5B6D5}" destId="{0D81C287-399C-4930-910E-0CF7FA1C0301}" srcOrd="4" destOrd="0" parTransId="{34CC4005-358C-4A1C-9781-E6AED3A4F2E0}" sibTransId="{F8B9BE92-2DC1-437B-8CD3-C0250F148C8D}"/>
    <dgm:cxn modelId="{51E684F4-1310-4210-986B-76A32D25DF8B}" type="presOf" srcId="{0FA114F2-23BE-4812-B697-59ADBB76674D}" destId="{D8984A4C-42AB-46A8-8A84-CB07F1BEE772}" srcOrd="0" destOrd="0" presId="urn:microsoft.com/office/officeart/2005/8/layout/hierarchy3"/>
    <dgm:cxn modelId="{75BE7605-0605-4961-AD58-8BFDAEAF3399}" type="presOf" srcId="{66DD3FB4-5426-4433-94BA-75CCE98D1F6C}" destId="{E9022AD9-6106-44C6-A4DB-55D51267443D}" srcOrd="0" destOrd="0" presId="urn:microsoft.com/office/officeart/2005/8/layout/hierarchy3"/>
    <dgm:cxn modelId="{0099F768-7548-41D0-93CB-FB1D98BF4134}" type="presOf" srcId="{8A8306A4-E7DB-4603-8318-2779FADFB35B}" destId="{FE81088C-4531-40C8-B5A7-2A27080AC8B3}" srcOrd="0" destOrd="0" presId="urn:microsoft.com/office/officeart/2005/8/layout/hierarchy3"/>
    <dgm:cxn modelId="{EEDEB263-DC3F-455B-B4EE-95115BBCA61D}" type="presOf" srcId="{2CAD8AA7-AD7E-4144-8B8F-956BCBEA366A}" destId="{663E0F32-36B4-49C2-9455-AF1846F9C20B}" srcOrd="1" destOrd="0" presId="urn:microsoft.com/office/officeart/2005/8/layout/hierarchy3"/>
    <dgm:cxn modelId="{4A0C7182-DB63-4247-B16C-ACFBB0A5BB23}" type="presOf" srcId="{01DDEC28-6319-4EDA-B1A0-ECA24519E6ED}" destId="{7DA4A57C-C773-47E6-A952-B5D8F1097FE6}" srcOrd="0" destOrd="0" presId="urn:microsoft.com/office/officeart/2005/8/layout/hierarchy3"/>
    <dgm:cxn modelId="{76F59224-15AA-454A-B549-491F7D680492}" srcId="{2CAD8AA7-AD7E-4144-8B8F-956BCBEA366A}" destId="{BABBBFC5-E958-48D1-9EBD-AEC582B2CEA6}" srcOrd="0" destOrd="0" parTransId="{E95D3151-D49D-443C-BD8A-31288A695CFD}" sibTransId="{E790591D-157E-4D06-8DC8-7C3F9A253CD6}"/>
    <dgm:cxn modelId="{67A93EE5-E298-4822-AD05-3CA4A47303B9}" type="presOf" srcId="{68C84882-DD02-4A77-910C-28528D6C6FAD}" destId="{0A68F3FD-E9E3-4FC2-A56C-BADEDECCA412}" srcOrd="0" destOrd="0" presId="urn:microsoft.com/office/officeart/2005/8/layout/hierarchy3"/>
    <dgm:cxn modelId="{5AE1B174-D83A-49A4-BA94-668F2FC2147B}" type="presOf" srcId="{0D81C287-399C-4930-910E-0CF7FA1C0301}" destId="{6840172B-0C30-477D-8C72-17A2967B4B10}" srcOrd="0" destOrd="0" presId="urn:microsoft.com/office/officeart/2005/8/layout/hierarchy3"/>
    <dgm:cxn modelId="{224BD8B3-24E8-419A-8604-DF582EAA556C}" type="presOf" srcId="{D24466C0-EE2A-4BDC-89AC-9DE253F910D8}" destId="{68D48815-0C98-4339-8851-472E0C3010B7}" srcOrd="0" destOrd="0" presId="urn:microsoft.com/office/officeart/2005/8/layout/hierarchy3"/>
    <dgm:cxn modelId="{38C1A68B-73B6-4818-BA53-8B43CFFE0763}" type="presOf" srcId="{E0CD98F3-3393-4B0F-ABD3-E2A21A28EB62}" destId="{60932AF6-9DB5-49A8-B488-C35861BD18B8}" srcOrd="0" destOrd="0" presId="urn:microsoft.com/office/officeart/2005/8/layout/hierarchy3"/>
    <dgm:cxn modelId="{293171D9-FAE6-4832-A3D0-5D8CF60A752F}" srcId="{0D81C287-399C-4930-910E-0CF7FA1C0301}" destId="{D85C4B8B-11F0-4E3F-B98C-2800CC12DC92}" srcOrd="4" destOrd="0" parTransId="{8C45D26F-BB5C-4354-8FAD-F487DFCC71A1}" sibTransId="{E988C1A9-6C6A-490E-9A11-6D8FCFF4F108}"/>
    <dgm:cxn modelId="{38FB185E-39B5-4F23-8367-7D6002E8C4D4}" type="presOf" srcId="{766914DD-D24A-4BD8-8D20-112115FF46EF}" destId="{9B9373E5-2D60-4FC7-A2DA-E24FD44A9C06}" srcOrd="0" destOrd="0" presId="urn:microsoft.com/office/officeart/2005/8/layout/hierarchy3"/>
    <dgm:cxn modelId="{448BD81B-4762-4F2D-A9A8-42C3EF8FC604}" type="presOf" srcId="{8CDA6C58-66C0-44C9-A623-42C3D36A8838}" destId="{ED7AA2AC-DCB7-460B-8F9E-17FA70C720CC}" srcOrd="0" destOrd="0" presId="urn:microsoft.com/office/officeart/2005/8/layout/hierarchy3"/>
    <dgm:cxn modelId="{E956190E-79D8-41EB-BB8E-6ECDA89BC460}" type="presOf" srcId="{A81852A7-3424-4273-A330-8973CF03F9BA}" destId="{FB0F8988-C3A0-48AB-9965-C91086996C58}" srcOrd="0" destOrd="0" presId="urn:microsoft.com/office/officeart/2005/8/layout/hierarchy3"/>
    <dgm:cxn modelId="{1AD51A41-A2A3-4C79-8E37-387FD7956011}" type="presOf" srcId="{BABBBFC5-E958-48D1-9EBD-AEC582B2CEA6}" destId="{43144DE1-8C29-4730-84E1-A830CD5C20B7}" srcOrd="0" destOrd="0" presId="urn:microsoft.com/office/officeart/2005/8/layout/hierarchy3"/>
    <dgm:cxn modelId="{B8F62025-3382-4C6F-A0B4-9D84E81B1300}" type="presOf" srcId="{602B94BB-8A54-4956-BDE2-747889699D09}" destId="{81F23876-97F9-4D86-956A-82B6DCC8F79D}" srcOrd="0" destOrd="0" presId="urn:microsoft.com/office/officeart/2005/8/layout/hierarchy3"/>
    <dgm:cxn modelId="{4852678D-A8C6-4B05-9523-CE4D63CB4D6F}" type="presOf" srcId="{95F326B3-36F6-4D47-B925-625C0059821F}" destId="{E1196B92-CBDA-4F51-A24B-82E28F3164AF}" srcOrd="1" destOrd="0" presId="urn:microsoft.com/office/officeart/2005/8/layout/hierarchy3"/>
    <dgm:cxn modelId="{447D4386-29E5-472A-8B4D-35DFF58BBB2E}" type="presOf" srcId="{BB725BB2-4400-43B9-B26F-A5B7FD8C3BCD}" destId="{C6C1EC2B-6FE1-420B-AE46-77BF2E3772F9}" srcOrd="0" destOrd="0" presId="urn:microsoft.com/office/officeart/2005/8/layout/hierarchy3"/>
    <dgm:cxn modelId="{E7CDC859-3049-49EA-BA30-D9266C3E7CFF}" type="presOf" srcId="{ADFCCECC-A278-4689-A5B0-AECE3EE47D2F}" destId="{3692F5A3-7B90-4899-B2B9-4E38CBB76077}" srcOrd="0" destOrd="0" presId="urn:microsoft.com/office/officeart/2005/8/layout/hierarchy3"/>
    <dgm:cxn modelId="{45118515-362F-458E-BF52-7D3559D29090}" srcId="{D462C36E-AE73-460A-B223-CFB893A5B6D5}" destId="{95F326B3-36F6-4D47-B925-625C0059821F}" srcOrd="6" destOrd="0" parTransId="{9C1056A4-A71C-4643-85DE-869A7619706F}" sibTransId="{AFCC5D22-B94D-45EF-AC34-145EF397C680}"/>
    <dgm:cxn modelId="{AC1CFA51-43FD-49FA-BAC7-1E59A64E79BF}" srcId="{0D81C287-399C-4930-910E-0CF7FA1C0301}" destId="{D3AEE63E-B9D7-40AF-8E59-23FAE9E51161}" srcOrd="3" destOrd="0" parTransId="{E5E4F41A-D41B-4ECD-AF2A-D70A433C8B4A}" sibTransId="{9086135C-565B-4FAF-B625-504E484D0415}"/>
    <dgm:cxn modelId="{63AFAEC6-E3B3-4B63-8F2C-399CC5B2872E}" type="presOf" srcId="{9566B685-DCA5-4E79-ABA0-2524FECFE770}" destId="{01D5C499-E99A-404C-9295-7CD60A61D945}" srcOrd="0" destOrd="0" presId="urn:microsoft.com/office/officeart/2005/8/layout/hierarchy3"/>
    <dgm:cxn modelId="{CFA9A0B4-F10B-4C72-83EA-00447ED1B533}" type="presOf" srcId="{548BC05E-4A87-4263-B389-524814E3D556}" destId="{604C77F4-0535-4411-9D8F-EBED8032568F}" srcOrd="1" destOrd="0" presId="urn:microsoft.com/office/officeart/2005/8/layout/hierarchy3"/>
    <dgm:cxn modelId="{ED8CEF26-2400-43CA-A3C5-574C6DA6FC16}" type="presOf" srcId="{E6253458-7B06-4A0F-869A-5084AA5564B1}" destId="{3F56BB3F-24EC-4FBE-BEA1-2CA9698F432F}" srcOrd="0" destOrd="0" presId="urn:microsoft.com/office/officeart/2005/8/layout/hierarchy3"/>
    <dgm:cxn modelId="{A8351BCF-97AE-46F8-A105-E9832A1503DE}" srcId="{0D81C287-399C-4930-910E-0CF7FA1C0301}" destId="{BB725BB2-4400-43B9-B26F-A5B7FD8C3BCD}" srcOrd="5" destOrd="0" parTransId="{164E8D5F-CDC6-48B0-8FA6-F106D72E9FD7}" sibTransId="{3ED8FEDF-517E-4288-9ADB-75166D2F0C0D}"/>
    <dgm:cxn modelId="{AAB974BC-42A5-40CE-8A63-B94217C3BB6E}" srcId="{0D81C287-399C-4930-910E-0CF7FA1C0301}" destId="{FA3DA3CE-0830-42A6-A336-571A7BBC3436}" srcOrd="1" destOrd="0" parTransId="{48E08ED8-E1F0-416B-AB07-32394BD86C09}" sibTransId="{5C0D7271-E6C6-44D7-A7DA-5490F5D8834F}"/>
    <dgm:cxn modelId="{AA714D34-F183-4557-ABB4-9929D60E1684}" type="presOf" srcId="{CE5C6132-75B3-49A3-A2ED-08544F15BF1F}" destId="{D8467D97-D19C-450A-89D9-E1E20A1F1E91}" srcOrd="1" destOrd="0" presId="urn:microsoft.com/office/officeart/2005/8/layout/hierarchy3"/>
    <dgm:cxn modelId="{1FDE1E15-48F6-4D2F-97DC-A7BBE8020DC0}" type="presOf" srcId="{CBB73FDC-D47F-4E3B-BD36-4A2E3405CDB3}" destId="{3F191989-4949-4611-A966-756B6996DDAA}" srcOrd="0" destOrd="0" presId="urn:microsoft.com/office/officeart/2005/8/layout/hierarchy3"/>
    <dgm:cxn modelId="{BEF171B4-EF2B-4CBB-83E5-E00BE65DE300}" type="presOf" srcId="{FA3DA3CE-0830-42A6-A336-571A7BBC3436}" destId="{E4D01197-0C7C-44A3-8B2E-6B6820CB60C4}" srcOrd="0" destOrd="0" presId="urn:microsoft.com/office/officeart/2005/8/layout/hierarchy3"/>
    <dgm:cxn modelId="{5B474743-405C-4E43-86CC-EB70A6E60466}" srcId="{CE5C6132-75B3-49A3-A2ED-08544F15BF1F}" destId="{C654ED44-1AD6-41DB-99CD-4E3ADAB1E4CF}" srcOrd="3" destOrd="0" parTransId="{CBB73FDC-D47F-4E3B-BD36-4A2E3405CDB3}" sibTransId="{7EE300B0-DA15-4B36-B5C5-39A39E3AADE7}"/>
    <dgm:cxn modelId="{50BFF98D-E638-4E1E-9E66-F315A85800E6}" type="presOf" srcId="{8CDA6C58-66C0-44C9-A623-42C3D36A8838}" destId="{4E4830CC-26AD-41A7-AA5F-D0A578A0003F}" srcOrd="1" destOrd="0" presId="urn:microsoft.com/office/officeart/2005/8/layout/hierarchy3"/>
    <dgm:cxn modelId="{662D5C6E-C940-4F74-80FD-2AD7C80239CB}" type="presOf" srcId="{35FE7E91-6707-4E47-91AF-5E6F80EE0AB4}" destId="{2D4543FA-3ED1-4605-ACB8-D5D4F8E30859}" srcOrd="0" destOrd="0" presId="urn:microsoft.com/office/officeart/2005/8/layout/hierarchy3"/>
    <dgm:cxn modelId="{C91C4AF2-740E-41CD-84CB-A0DD4DB20F87}" srcId="{CE5C6132-75B3-49A3-A2ED-08544F15BF1F}" destId="{602B94BB-8A54-4956-BDE2-747889699D09}" srcOrd="4" destOrd="0" parTransId="{46453FBE-E828-49F5-A664-80E4E768A7AE}" sibTransId="{F607FD58-5552-4854-86FA-C45051DB2B2B}"/>
    <dgm:cxn modelId="{48E840E4-7CF7-49C1-B757-7CEA0DA337A0}" type="presOf" srcId="{C7122DFE-94F3-439E-B32C-C03B2F0FCE3B}" destId="{10B204EE-D3BE-45A9-9BF5-9066E758AB0D}" srcOrd="0" destOrd="0" presId="urn:microsoft.com/office/officeart/2005/8/layout/hierarchy3"/>
    <dgm:cxn modelId="{9F6A27AE-AB16-4A6B-8D55-69DF6FF9B17E}" type="presOf" srcId="{00358AD0-68FA-490D-ACF8-BA8243E6D8ED}" destId="{F08569B5-1D41-4CFC-BE27-376AB973EB5E}" srcOrd="0" destOrd="0" presId="urn:microsoft.com/office/officeart/2005/8/layout/hierarchy3"/>
    <dgm:cxn modelId="{EA12F587-06F5-44A5-BC20-52B97EDF345C}" type="presOf" srcId="{8C45D26F-BB5C-4354-8FAD-F487DFCC71A1}" destId="{FECBD598-E686-4A2C-9278-C3E7DC361123}" srcOrd="0" destOrd="0" presId="urn:microsoft.com/office/officeart/2005/8/layout/hierarchy3"/>
    <dgm:cxn modelId="{2D0D4090-F2FE-4381-9914-40554F8CA962}" srcId="{D462C36E-AE73-460A-B223-CFB893A5B6D5}" destId="{CE5C6132-75B3-49A3-A2ED-08544F15BF1F}" srcOrd="3" destOrd="0" parTransId="{BD8B9C45-C526-4F0F-BB2B-B9C4ABC012E8}" sibTransId="{2EA1BF82-E460-464F-9C5F-073C4A3B3DAA}"/>
    <dgm:cxn modelId="{C0419D78-FFD2-4EBB-B147-88D2223CE6F0}" srcId="{CE5C6132-75B3-49A3-A2ED-08544F15BF1F}" destId="{4DC385B6-AA26-464B-BC35-0D848FC0FFEF}" srcOrd="0" destOrd="0" parTransId="{4BB12DC8-6A39-4649-B0AA-9E5D3E14F4E5}" sibTransId="{7BFDD383-F8C2-4222-A8AC-88C3D4090BC3}"/>
    <dgm:cxn modelId="{49425AA2-EE0B-45C3-946B-EE1A6959F68A}" type="presOf" srcId="{77D1B24C-20D3-4E7E-853A-83172303EA0E}" destId="{02F51BDA-18DE-4C92-8C61-CDF3FACC79C2}" srcOrd="0" destOrd="0" presId="urn:microsoft.com/office/officeart/2005/8/layout/hierarchy3"/>
    <dgm:cxn modelId="{30BCABAD-DF95-4231-AFBD-50ED26A51B18}" srcId="{01DDEC28-6319-4EDA-B1A0-ECA24519E6ED}" destId="{00358AD0-68FA-490D-ACF8-BA8243E6D8ED}" srcOrd="2" destOrd="0" parTransId="{9D729812-C813-4EAA-8190-E32B501D37C8}" sibTransId="{4529CAAA-D8E3-4FBC-8CD0-273AD2CD9938}"/>
    <dgm:cxn modelId="{E3CE2C5A-50D6-42F0-8DC8-188B050BEA10}" type="presOf" srcId="{D85C4B8B-11F0-4E3F-B98C-2800CC12DC92}" destId="{3A102076-9535-4A7E-BF0E-D58403F4298B}" srcOrd="0" destOrd="0" presId="urn:microsoft.com/office/officeart/2005/8/layout/hierarchy3"/>
    <dgm:cxn modelId="{45C9ABFB-B019-41E4-B5B6-79C38B083675}" type="presOf" srcId="{1BEE80A9-72D9-412C-8F58-287506B5558A}" destId="{463C5FAC-E003-4315-BFEE-2361EA81E04A}" srcOrd="0" destOrd="0" presId="urn:microsoft.com/office/officeart/2005/8/layout/hierarchy3"/>
    <dgm:cxn modelId="{31E277B4-3F5D-4431-A9BA-EB380AB63A06}" type="presOf" srcId="{46453FBE-E828-49F5-A664-80E4E768A7AE}" destId="{80961669-BFB3-4506-AFEE-C692329D272F}" srcOrd="0" destOrd="0" presId="urn:microsoft.com/office/officeart/2005/8/layout/hierarchy3"/>
    <dgm:cxn modelId="{34B760A5-AAA6-4BCA-8611-3D636F83E884}" srcId="{01DDEC28-6319-4EDA-B1A0-ECA24519E6ED}" destId="{77D1B24C-20D3-4E7E-853A-83172303EA0E}" srcOrd="1" destOrd="0" parTransId="{318F48F4-6024-4A70-A474-8DA11D9882E4}" sibTransId="{FFB33059-F1BE-4AB0-96EF-F64B6B4ACA29}"/>
    <dgm:cxn modelId="{70D9378F-18A3-4525-8759-392CD3E445CC}" type="presOf" srcId="{DFD6CC01-3654-4E7A-B860-FADB4E190AC1}" destId="{E16AD086-7800-4522-8A47-17652414F6EE}" srcOrd="0" destOrd="0" presId="urn:microsoft.com/office/officeart/2005/8/layout/hierarchy3"/>
    <dgm:cxn modelId="{0382C893-C0B0-4955-A3FA-5F56D158E2FA}" type="presOf" srcId="{78057FD1-A1FE-433F-AC53-E91993A5BFE1}" destId="{D6AF7A5D-6292-43F5-BB09-0579389C7AAF}" srcOrd="0" destOrd="0" presId="urn:microsoft.com/office/officeart/2005/8/layout/hierarchy3"/>
    <dgm:cxn modelId="{7A5595BB-2C4E-42FB-8390-8B0CD9989C83}" srcId="{CE5C6132-75B3-49A3-A2ED-08544F15BF1F}" destId="{B07FB572-CDAF-4F0F-AE65-A4C4DCE11C45}" srcOrd="1" destOrd="0" parTransId="{7A5E0948-75BE-4BB9-82D6-1AF661471695}" sibTransId="{ADBA85B7-4017-4A80-8874-F33B542E24B6}"/>
    <dgm:cxn modelId="{2EED708D-BB7E-43D4-B0BF-1BC9D6BD8066}" type="presOf" srcId="{636E4633-3682-4572-9923-1D30349D738C}" destId="{8E13B113-6DF2-4DFB-9083-8EE7A6E2B325}" srcOrd="0" destOrd="0" presId="urn:microsoft.com/office/officeart/2005/8/layout/hierarchy3"/>
    <dgm:cxn modelId="{F4CEE736-81FD-45AE-9EF0-ED131D8C9274}" type="presOf" srcId="{DEDF23DB-F4A0-4834-8D50-AD3755DEC7B9}" destId="{77CF418A-3075-4049-99B8-6653D4E24F20}" srcOrd="0" destOrd="0" presId="urn:microsoft.com/office/officeart/2005/8/layout/hierarchy3"/>
    <dgm:cxn modelId="{76DFF1D7-45DF-4018-A8ED-1360068A1CDC}" type="presOf" srcId="{9D729812-C813-4EAA-8190-E32B501D37C8}" destId="{A8A968F5-BF09-4D2F-8542-5AB133EBC02B}" srcOrd="0" destOrd="0" presId="urn:microsoft.com/office/officeart/2005/8/layout/hierarchy3"/>
    <dgm:cxn modelId="{708CA1E8-48B9-4D74-8AD0-55905CDFC9BC}" srcId="{8CDA6C58-66C0-44C9-A623-42C3D36A8838}" destId="{9566B685-DCA5-4E79-ABA0-2524FECFE770}" srcOrd="0" destOrd="0" parTransId="{35FE7E91-6707-4E47-91AF-5E6F80EE0AB4}" sibTransId="{72AE628C-9D38-46CC-B41D-7915176B5478}"/>
    <dgm:cxn modelId="{8432C529-4FDD-47CE-93AB-AD53C0FDBED0}" srcId="{548BC05E-4A87-4263-B389-524814E3D556}" destId="{1BEE80A9-72D9-412C-8F58-287506B5558A}" srcOrd="1" destOrd="0" parTransId="{003CF044-6E72-41CA-BE33-2391FE84E13A}" sibTransId="{978EF2B7-652C-4BA5-A903-15E6174E7E25}"/>
    <dgm:cxn modelId="{E346DD6D-3E37-4C16-BBC6-7DADA82EC7E5}" srcId="{01DDEC28-6319-4EDA-B1A0-ECA24519E6ED}" destId="{75458169-082C-48B9-8695-74DB403DABB2}" srcOrd="0" destOrd="0" parTransId="{D24466C0-EE2A-4BDC-89AC-9DE253F910D8}" sibTransId="{39BD0558-0555-492B-8F6A-3E714D7E0C6D}"/>
    <dgm:cxn modelId="{05706CDC-16BA-4378-BEB9-BE9D036E832E}" srcId="{CE5C6132-75B3-49A3-A2ED-08544F15BF1F}" destId="{30EA232B-5B6F-44C0-B5B5-231C38D06297}" srcOrd="2" destOrd="0" parTransId="{FA264865-98D0-48A7-B861-015448A4DB96}" sibTransId="{7AA9F753-23A4-4F73-B621-999795FC5009}"/>
    <dgm:cxn modelId="{E1A63CBF-5A95-49D3-AB33-124A687A68C4}" srcId="{0D81C287-399C-4930-910E-0CF7FA1C0301}" destId="{C7122DFE-94F3-439E-B32C-C03B2F0FCE3B}" srcOrd="6" destOrd="0" parTransId="{A81852A7-3424-4273-A330-8973CF03F9BA}" sibTransId="{FAFF2E45-86B5-4D6B-A1F6-7425A5889ADA}"/>
    <dgm:cxn modelId="{E994005E-1787-4A89-B851-9727B6CE02C9}" type="presOf" srcId="{164E8D5F-CDC6-48B0-8FA6-F106D72E9FD7}" destId="{A0B4E394-1B23-4371-940D-73AD8F56CDE6}" srcOrd="0" destOrd="0" presId="urn:microsoft.com/office/officeart/2005/8/layout/hierarchy3"/>
    <dgm:cxn modelId="{183618AD-266E-4337-A1D6-DBBD645AB221}" type="presOf" srcId="{FA264865-98D0-48A7-B861-015448A4DB96}" destId="{7EADAF6A-A683-429A-ADD3-6594D3999A09}" srcOrd="0" destOrd="0" presId="urn:microsoft.com/office/officeart/2005/8/layout/hierarchy3"/>
    <dgm:cxn modelId="{EFC98502-7C55-4667-AB48-A0143700FD3D}" type="presOf" srcId="{548BC05E-4A87-4263-B389-524814E3D556}" destId="{58607C68-629F-41FD-B53E-EB35D34C77CF}" srcOrd="0" destOrd="0" presId="urn:microsoft.com/office/officeart/2005/8/layout/hierarchy3"/>
    <dgm:cxn modelId="{2685B3CF-AB8A-48A0-9513-1850A1490EFB}" type="presOf" srcId="{D462C36E-AE73-460A-B223-CFB893A5B6D5}" destId="{6E55118D-0B1F-4F27-AAA3-5A9AF7C9A99F}" srcOrd="0" destOrd="0" presId="urn:microsoft.com/office/officeart/2005/8/layout/hierarchy3"/>
    <dgm:cxn modelId="{079F6375-60FF-4494-B6A8-33531E827D0A}" type="presOf" srcId="{4DC385B6-AA26-464B-BC35-0D848FC0FFEF}" destId="{1B9E83C5-7EF6-49C7-8029-013DD7F6960F}" srcOrd="0" destOrd="0" presId="urn:microsoft.com/office/officeart/2005/8/layout/hierarchy3"/>
    <dgm:cxn modelId="{D4209EA4-F724-47C2-8E26-4842B8AF21F6}" srcId="{D462C36E-AE73-460A-B223-CFB893A5B6D5}" destId="{2CAD8AA7-AD7E-4144-8B8F-956BCBEA366A}" srcOrd="2" destOrd="0" parTransId="{D6DCA0B3-FC00-4EC2-A067-91B341E2FFC7}" sibTransId="{D44723DF-C01A-477A-875F-70DDC12C4251}"/>
    <dgm:cxn modelId="{78D0A379-DC60-43D1-A640-60BC25649FEF}" type="presOf" srcId="{23FD7A27-B6BA-45F6-B2DC-79B9282FA6E7}" destId="{8561B089-3E47-4739-88AE-9A73C40BDAD1}" srcOrd="0" destOrd="0" presId="urn:microsoft.com/office/officeart/2005/8/layout/hierarchy3"/>
    <dgm:cxn modelId="{459A68AC-B77D-438A-BE8E-1E8673F69408}" srcId="{D462C36E-AE73-460A-B223-CFB893A5B6D5}" destId="{01DDEC28-6319-4EDA-B1A0-ECA24519E6ED}" srcOrd="1" destOrd="0" parTransId="{3982DEDE-63B9-466D-B1B2-2DDFD2DE7E3D}" sibTransId="{DD42CE40-3FAA-4B94-8493-C5843808DC1D}"/>
    <dgm:cxn modelId="{FB1031F4-8945-4C47-B85A-2528C5802ED4}" type="presOf" srcId="{CE5C6132-75B3-49A3-A2ED-08544F15BF1F}" destId="{262D9CCC-F4AE-4CA2-A87D-0B6526BFA242}" srcOrd="0" destOrd="0" presId="urn:microsoft.com/office/officeart/2005/8/layout/hierarchy3"/>
    <dgm:cxn modelId="{82452651-09DB-4617-92A1-22DBCEED90EC}" srcId="{2CAD8AA7-AD7E-4144-8B8F-956BCBEA366A}" destId="{D0F3FDB8-A810-4053-B5F6-6CA6FF478ECA}" srcOrd="2" destOrd="0" parTransId="{DFD6CC01-3654-4E7A-B860-FADB4E190AC1}" sibTransId="{400E8352-98FE-45E9-9CD5-A8C9A07016EA}"/>
    <dgm:cxn modelId="{91EC9898-61B5-482B-AD59-C49B380731FB}" type="presOf" srcId="{06AF768C-3EE4-4DB6-99FC-B288F4CABF8F}" destId="{A3D53129-1B5A-46D8-9D99-88695CDF3D8F}" srcOrd="0" destOrd="0" presId="urn:microsoft.com/office/officeart/2005/8/layout/hierarchy3"/>
    <dgm:cxn modelId="{FAF8745A-E63F-4468-9444-BF4687340945}" type="presOf" srcId="{4BB12DC8-6A39-4649-B0AA-9E5D3E14F4E5}" destId="{61E53117-7A6A-47CA-836F-FB5678266321}" srcOrd="0" destOrd="0" presId="urn:microsoft.com/office/officeart/2005/8/layout/hierarchy3"/>
    <dgm:cxn modelId="{1FFFA713-3ED9-45CE-BEF0-561EF6AF70ED}" type="presOf" srcId="{0D81C287-399C-4930-910E-0CF7FA1C0301}" destId="{2B7B3D1F-468D-4534-A35E-4C700285C6BA}" srcOrd="1" destOrd="0" presId="urn:microsoft.com/office/officeart/2005/8/layout/hierarchy3"/>
    <dgm:cxn modelId="{42A25A48-7463-44BF-9CBE-2323AC2BA5C8}" type="presOf" srcId="{7A5E0948-75BE-4BB9-82D6-1AF661471695}" destId="{C50FF215-018A-4112-9E62-1D71B487BC94}" srcOrd="0" destOrd="0" presId="urn:microsoft.com/office/officeart/2005/8/layout/hierarchy3"/>
    <dgm:cxn modelId="{276FA8D7-E8CB-4F82-B3B9-14DC20C0D3B3}" srcId="{2CAD8AA7-AD7E-4144-8B8F-956BCBEA366A}" destId="{23FD7A27-B6BA-45F6-B2DC-79B9282FA6E7}" srcOrd="1" destOrd="0" parTransId="{EECDE1EE-EAFF-4758-A27A-12BF38BC8B2B}" sibTransId="{F7881AA3-C423-4BAE-AD4F-CC2A0F6958EE}"/>
    <dgm:cxn modelId="{D5B779B2-9575-47DD-8A26-286C9B008688}" type="presOf" srcId="{318F48F4-6024-4A70-A474-8DA11D9882E4}" destId="{3605C079-7910-4BAC-B2EA-D109EA232786}" srcOrd="0" destOrd="0" presId="urn:microsoft.com/office/officeart/2005/8/layout/hierarchy3"/>
    <dgm:cxn modelId="{C013E16E-EF8C-4D72-9DF7-10460B005229}" type="presOf" srcId="{D3AEE63E-B9D7-40AF-8E59-23FAE9E51161}" destId="{05A83FB0-B1A1-4764-99D4-EB2C43F58063}" srcOrd="0" destOrd="0" presId="urn:microsoft.com/office/officeart/2005/8/layout/hierarchy3"/>
    <dgm:cxn modelId="{302797A4-64DD-43CD-A7AB-89F5219809B4}" srcId="{D462C36E-AE73-460A-B223-CFB893A5B6D5}" destId="{548BC05E-4A87-4263-B389-524814E3D556}" srcOrd="5" destOrd="0" parTransId="{7BA60F6E-2B62-4DE6-AF21-A88572D4F4E0}" sibTransId="{58CEEFDE-BDF3-4FE1-ACEF-6EA203B24606}"/>
    <dgm:cxn modelId="{1130318B-7A29-4984-9318-12C563AEDB9B}" type="presOf" srcId="{E9859252-606F-4B98-9121-95B5440B9A76}" destId="{092A1207-C6D1-4353-AF10-2966559CCE6F}" srcOrd="0" destOrd="0" presId="urn:microsoft.com/office/officeart/2005/8/layout/hierarchy3"/>
    <dgm:cxn modelId="{D40E53C9-1EC5-40EA-AD37-36CE85E95475}" srcId="{0D81C287-399C-4930-910E-0CF7FA1C0301}" destId="{922C67F6-53BB-4C41-8C56-BE20A43362B1}" srcOrd="2" destOrd="0" parTransId="{5AD7B0D7-B254-4BA2-BA2C-C415AAB37DD0}" sibTransId="{085ACA41-CBA1-42CE-AB21-FC0B0935EF17}"/>
    <dgm:cxn modelId="{3E998207-6EA4-4359-8A2F-3A3E5F602AA2}" type="presOf" srcId="{75458169-082C-48B9-8695-74DB403DABB2}" destId="{901DD8F6-6DF2-48D2-A1B7-044CF8C09C19}" srcOrd="0" destOrd="0" presId="urn:microsoft.com/office/officeart/2005/8/layout/hierarchy3"/>
    <dgm:cxn modelId="{644A2E67-AD2C-459A-9F5B-7A592DBB0C32}" type="presOf" srcId="{01DDEC28-6319-4EDA-B1A0-ECA24519E6ED}" destId="{2F5F468F-9054-4BB6-9FAA-766D0828CB89}" srcOrd="1" destOrd="0" presId="urn:microsoft.com/office/officeart/2005/8/layout/hierarchy3"/>
    <dgm:cxn modelId="{84BCD0CB-89CC-47E1-B175-400CE9C72CC2}" type="presOf" srcId="{922C67F6-53BB-4C41-8C56-BE20A43362B1}" destId="{6FA1F2E3-AE30-4309-A867-F26F3EC819AA}" srcOrd="0" destOrd="0" presId="urn:microsoft.com/office/officeart/2005/8/layout/hierarchy3"/>
    <dgm:cxn modelId="{95CD3619-F9CE-4354-ADFD-C1B8D92256CA}" srcId="{95F326B3-36F6-4D47-B925-625C0059821F}" destId="{68C84882-DD02-4A77-910C-28528D6C6FAD}" srcOrd="1" destOrd="0" parTransId="{78057FD1-A1FE-433F-AC53-E91993A5BFE1}" sibTransId="{1570CB0C-21ED-45C9-8292-6D3CBBD8B82A}"/>
    <dgm:cxn modelId="{C730B7F7-BBF2-49A8-88A0-BA3513BF29F4}" type="presOf" srcId="{30EA232B-5B6F-44C0-B5B5-231C38D06297}" destId="{13821F68-4097-4A8A-8EEE-F1E3C6FD2FD0}" srcOrd="0" destOrd="0" presId="urn:microsoft.com/office/officeart/2005/8/layout/hierarchy3"/>
    <dgm:cxn modelId="{1646C12A-611B-459B-802C-959E1D65551A}" type="presOf" srcId="{630340F6-B4C0-4CDF-85F3-1B5BE1FD8976}" destId="{162B11DF-8870-4BAE-8428-FD746C651B8D}" srcOrd="0" destOrd="0" presId="urn:microsoft.com/office/officeart/2005/8/layout/hierarchy3"/>
    <dgm:cxn modelId="{1D2D6CAF-9F92-457E-B809-861E48B0EF96}" srcId="{0D81C287-399C-4930-910E-0CF7FA1C0301}" destId="{766914DD-D24A-4BD8-8D20-112115FF46EF}" srcOrd="0" destOrd="0" parTransId="{99D5EFAA-13FF-436F-9121-0D1C17BDFD06}" sibTransId="{06E9411A-2882-4129-A8D9-0C891BC1B4A3}"/>
    <dgm:cxn modelId="{0DEBD320-87B1-4B0B-9D27-6D7DE4D84798}" type="presOf" srcId="{003CF044-6E72-41CA-BE33-2391FE84E13A}" destId="{FB973C51-D1B7-477F-AF8A-3AE389B18D6E}" srcOrd="0" destOrd="0" presId="urn:microsoft.com/office/officeart/2005/8/layout/hierarchy3"/>
    <dgm:cxn modelId="{76D9A93C-B0AC-415B-AA13-195878A202FB}" srcId="{8CDA6C58-66C0-44C9-A623-42C3D36A8838}" destId="{E6253458-7B06-4A0F-869A-5084AA5564B1}" srcOrd="2" destOrd="0" parTransId="{06AF768C-3EE4-4DB6-99FC-B288F4CABF8F}" sibTransId="{BDC482CE-81A2-4687-8EB1-0922A46E3659}"/>
    <dgm:cxn modelId="{4CC1F2F0-BC35-47A8-A621-F0ABD85C805B}" type="presOf" srcId="{E95D3151-D49D-443C-BD8A-31288A695CFD}" destId="{544E0865-7F8B-4D78-93C6-872C8FAF57F2}" srcOrd="0" destOrd="0" presId="urn:microsoft.com/office/officeart/2005/8/layout/hierarchy3"/>
    <dgm:cxn modelId="{8C5C9545-2558-4FA3-ADA6-49FEC8A33F16}" srcId="{8CDA6C58-66C0-44C9-A623-42C3D36A8838}" destId="{E9859252-606F-4B98-9121-95B5440B9A76}" srcOrd="3" destOrd="0" parTransId="{66DD3FB4-5426-4433-94BA-75CCE98D1F6C}" sibTransId="{CE61860E-8C3F-4B36-840C-63E39BA34D3A}"/>
    <dgm:cxn modelId="{EC589D09-C77D-4507-825F-089CF5ED95C1}" type="presOf" srcId="{EECDE1EE-EAFF-4758-A27A-12BF38BC8B2B}" destId="{77ABCA48-2F41-4052-BC50-039C46E1483A}" srcOrd="0" destOrd="0" presId="urn:microsoft.com/office/officeart/2005/8/layout/hierarchy3"/>
    <dgm:cxn modelId="{09163BF9-8D1C-45D7-A3D1-CADC48FBCEBE}" type="presParOf" srcId="{6E55118D-0B1F-4F27-AAA3-5A9AF7C9A99F}" destId="{DB38D556-441A-4B1C-8921-1DD57C996A70}" srcOrd="0" destOrd="0" presId="urn:microsoft.com/office/officeart/2005/8/layout/hierarchy3"/>
    <dgm:cxn modelId="{BEEFFF64-FE8E-4361-A9C9-BB63ED35CA9B}" type="presParOf" srcId="{DB38D556-441A-4B1C-8921-1DD57C996A70}" destId="{70E69DC2-D063-4132-B373-DC3C8B92C911}" srcOrd="0" destOrd="0" presId="urn:microsoft.com/office/officeart/2005/8/layout/hierarchy3"/>
    <dgm:cxn modelId="{7C330464-BBE0-4CFF-ADC7-9F19D1EFCD44}" type="presParOf" srcId="{70E69DC2-D063-4132-B373-DC3C8B92C911}" destId="{ED7AA2AC-DCB7-460B-8F9E-17FA70C720CC}" srcOrd="0" destOrd="0" presId="urn:microsoft.com/office/officeart/2005/8/layout/hierarchy3"/>
    <dgm:cxn modelId="{15F8F6DD-4976-4A6E-953F-891AB25FF2B8}" type="presParOf" srcId="{70E69DC2-D063-4132-B373-DC3C8B92C911}" destId="{4E4830CC-26AD-41A7-AA5F-D0A578A0003F}" srcOrd="1" destOrd="0" presId="urn:microsoft.com/office/officeart/2005/8/layout/hierarchy3"/>
    <dgm:cxn modelId="{3E7D8E09-206A-4E74-BC27-B570D8F9F133}" type="presParOf" srcId="{DB38D556-441A-4B1C-8921-1DD57C996A70}" destId="{C27F472F-1CBD-474A-B04B-2870EBEC1E2B}" srcOrd="1" destOrd="0" presId="urn:microsoft.com/office/officeart/2005/8/layout/hierarchy3"/>
    <dgm:cxn modelId="{9FE91C09-6B73-4AC4-874A-533BDDDD923A}" type="presParOf" srcId="{C27F472F-1CBD-474A-B04B-2870EBEC1E2B}" destId="{2D4543FA-3ED1-4605-ACB8-D5D4F8E30859}" srcOrd="0" destOrd="0" presId="urn:microsoft.com/office/officeart/2005/8/layout/hierarchy3"/>
    <dgm:cxn modelId="{ECAD6555-EEC9-42A5-B1AC-5EF7319681F6}" type="presParOf" srcId="{C27F472F-1CBD-474A-B04B-2870EBEC1E2B}" destId="{01D5C499-E99A-404C-9295-7CD60A61D945}" srcOrd="1" destOrd="0" presId="urn:microsoft.com/office/officeart/2005/8/layout/hierarchy3"/>
    <dgm:cxn modelId="{614B3A9C-354C-4F3A-862D-3C6AD1E7A0AA}" type="presParOf" srcId="{C27F472F-1CBD-474A-B04B-2870EBEC1E2B}" destId="{60932AF6-9DB5-49A8-B488-C35861BD18B8}" srcOrd="2" destOrd="0" presId="urn:microsoft.com/office/officeart/2005/8/layout/hierarchy3"/>
    <dgm:cxn modelId="{8A4F8ACA-C6D0-4ACD-A7EC-650215D413CF}" type="presParOf" srcId="{C27F472F-1CBD-474A-B04B-2870EBEC1E2B}" destId="{162B11DF-8870-4BAE-8428-FD746C651B8D}" srcOrd="3" destOrd="0" presId="urn:microsoft.com/office/officeart/2005/8/layout/hierarchy3"/>
    <dgm:cxn modelId="{765EB28F-B76A-40B4-AEC2-86512786BC08}" type="presParOf" srcId="{C27F472F-1CBD-474A-B04B-2870EBEC1E2B}" destId="{A3D53129-1B5A-46D8-9D99-88695CDF3D8F}" srcOrd="4" destOrd="0" presId="urn:microsoft.com/office/officeart/2005/8/layout/hierarchy3"/>
    <dgm:cxn modelId="{26AAD733-9392-49E4-9511-0D9109BF5B4D}" type="presParOf" srcId="{C27F472F-1CBD-474A-B04B-2870EBEC1E2B}" destId="{3F56BB3F-24EC-4FBE-BEA1-2CA9698F432F}" srcOrd="5" destOrd="0" presId="urn:microsoft.com/office/officeart/2005/8/layout/hierarchy3"/>
    <dgm:cxn modelId="{C44138FC-C7E6-4E16-A893-688EC776F851}" type="presParOf" srcId="{C27F472F-1CBD-474A-B04B-2870EBEC1E2B}" destId="{E9022AD9-6106-44C6-A4DB-55D51267443D}" srcOrd="6" destOrd="0" presId="urn:microsoft.com/office/officeart/2005/8/layout/hierarchy3"/>
    <dgm:cxn modelId="{1CAA8BDE-FC32-4372-8A10-7D04D3E22A77}" type="presParOf" srcId="{C27F472F-1CBD-474A-B04B-2870EBEC1E2B}" destId="{092A1207-C6D1-4353-AF10-2966559CCE6F}" srcOrd="7" destOrd="0" presId="urn:microsoft.com/office/officeart/2005/8/layout/hierarchy3"/>
    <dgm:cxn modelId="{EBBD5505-9FB1-44B7-A17E-6AB113A89B5B}" type="presParOf" srcId="{6E55118D-0B1F-4F27-AAA3-5A9AF7C9A99F}" destId="{675F40ED-169D-44C8-A413-9CC457B5762D}" srcOrd="1" destOrd="0" presId="urn:microsoft.com/office/officeart/2005/8/layout/hierarchy3"/>
    <dgm:cxn modelId="{F7A8FC5D-C3C5-4E81-8311-D92CD3D5A8D4}" type="presParOf" srcId="{675F40ED-169D-44C8-A413-9CC457B5762D}" destId="{4630B9CC-D4A8-4E99-9D21-4D9FADB39B99}" srcOrd="0" destOrd="0" presId="urn:microsoft.com/office/officeart/2005/8/layout/hierarchy3"/>
    <dgm:cxn modelId="{8F423C47-1633-4369-9C63-75C1C4124ADC}" type="presParOf" srcId="{4630B9CC-D4A8-4E99-9D21-4D9FADB39B99}" destId="{7DA4A57C-C773-47E6-A952-B5D8F1097FE6}" srcOrd="0" destOrd="0" presId="urn:microsoft.com/office/officeart/2005/8/layout/hierarchy3"/>
    <dgm:cxn modelId="{B90A052D-8B79-4E98-8280-6E6A4D0362C8}" type="presParOf" srcId="{4630B9CC-D4A8-4E99-9D21-4D9FADB39B99}" destId="{2F5F468F-9054-4BB6-9FAA-766D0828CB89}" srcOrd="1" destOrd="0" presId="urn:microsoft.com/office/officeart/2005/8/layout/hierarchy3"/>
    <dgm:cxn modelId="{F0A69670-513C-4AD4-9421-2B37D7EC6133}" type="presParOf" srcId="{675F40ED-169D-44C8-A413-9CC457B5762D}" destId="{D391B472-12C4-4095-A261-CEB895915474}" srcOrd="1" destOrd="0" presId="urn:microsoft.com/office/officeart/2005/8/layout/hierarchy3"/>
    <dgm:cxn modelId="{1536177F-9C97-4E13-BF8F-3FA829887CDE}" type="presParOf" srcId="{D391B472-12C4-4095-A261-CEB895915474}" destId="{68D48815-0C98-4339-8851-472E0C3010B7}" srcOrd="0" destOrd="0" presId="urn:microsoft.com/office/officeart/2005/8/layout/hierarchy3"/>
    <dgm:cxn modelId="{4DAD3532-E264-4BB7-8FEB-A821D59DDCE3}" type="presParOf" srcId="{D391B472-12C4-4095-A261-CEB895915474}" destId="{901DD8F6-6DF2-48D2-A1B7-044CF8C09C19}" srcOrd="1" destOrd="0" presId="urn:microsoft.com/office/officeart/2005/8/layout/hierarchy3"/>
    <dgm:cxn modelId="{4C32C57D-588A-4DE8-87DD-8DD16A2E075A}" type="presParOf" srcId="{D391B472-12C4-4095-A261-CEB895915474}" destId="{3605C079-7910-4BAC-B2EA-D109EA232786}" srcOrd="2" destOrd="0" presId="urn:microsoft.com/office/officeart/2005/8/layout/hierarchy3"/>
    <dgm:cxn modelId="{9E8A1F0E-725D-432C-ACD4-8B530EEA2546}" type="presParOf" srcId="{D391B472-12C4-4095-A261-CEB895915474}" destId="{02F51BDA-18DE-4C92-8C61-CDF3FACC79C2}" srcOrd="3" destOrd="0" presId="urn:microsoft.com/office/officeart/2005/8/layout/hierarchy3"/>
    <dgm:cxn modelId="{57E2CE60-9484-4C6A-BE57-213938EFC2E3}" type="presParOf" srcId="{D391B472-12C4-4095-A261-CEB895915474}" destId="{A8A968F5-BF09-4D2F-8542-5AB133EBC02B}" srcOrd="4" destOrd="0" presId="urn:microsoft.com/office/officeart/2005/8/layout/hierarchy3"/>
    <dgm:cxn modelId="{AA4B735A-2BAA-403B-9440-E829B43C2BBE}" type="presParOf" srcId="{D391B472-12C4-4095-A261-CEB895915474}" destId="{F08569B5-1D41-4CFC-BE27-376AB973EB5E}" srcOrd="5" destOrd="0" presId="urn:microsoft.com/office/officeart/2005/8/layout/hierarchy3"/>
    <dgm:cxn modelId="{26A2CE7E-D847-455F-9A4F-73B0849FA463}" type="presParOf" srcId="{6E55118D-0B1F-4F27-AAA3-5A9AF7C9A99F}" destId="{69C15598-1DE6-402F-9E8A-94A0311F4AF4}" srcOrd="2" destOrd="0" presId="urn:microsoft.com/office/officeart/2005/8/layout/hierarchy3"/>
    <dgm:cxn modelId="{F80A7B11-1560-46C9-898B-8660A31F8DEF}" type="presParOf" srcId="{69C15598-1DE6-402F-9E8A-94A0311F4AF4}" destId="{1A2E1DA3-4A88-49A6-A1F6-370AAFFF5AD9}" srcOrd="0" destOrd="0" presId="urn:microsoft.com/office/officeart/2005/8/layout/hierarchy3"/>
    <dgm:cxn modelId="{2F11C168-9B0A-4B52-B1B8-A7EF38BD147E}" type="presParOf" srcId="{1A2E1DA3-4A88-49A6-A1F6-370AAFFF5AD9}" destId="{BB6436E2-B9B9-4DC0-A7E9-EAD6BF956E8A}" srcOrd="0" destOrd="0" presId="urn:microsoft.com/office/officeart/2005/8/layout/hierarchy3"/>
    <dgm:cxn modelId="{E82CC736-BAE5-4395-9B41-F5D9F47CB973}" type="presParOf" srcId="{1A2E1DA3-4A88-49A6-A1F6-370AAFFF5AD9}" destId="{663E0F32-36B4-49C2-9455-AF1846F9C20B}" srcOrd="1" destOrd="0" presId="urn:microsoft.com/office/officeart/2005/8/layout/hierarchy3"/>
    <dgm:cxn modelId="{38810093-E39A-4525-AD67-04FEC464E8C5}" type="presParOf" srcId="{69C15598-1DE6-402F-9E8A-94A0311F4AF4}" destId="{6444F4D2-DFE5-4A46-AD84-0F275A9F7A11}" srcOrd="1" destOrd="0" presId="urn:microsoft.com/office/officeart/2005/8/layout/hierarchy3"/>
    <dgm:cxn modelId="{7CDA735C-705F-4D1E-883D-33CF824F80CA}" type="presParOf" srcId="{6444F4D2-DFE5-4A46-AD84-0F275A9F7A11}" destId="{544E0865-7F8B-4D78-93C6-872C8FAF57F2}" srcOrd="0" destOrd="0" presId="urn:microsoft.com/office/officeart/2005/8/layout/hierarchy3"/>
    <dgm:cxn modelId="{54C5C381-175E-453D-863D-4AB554B095D8}" type="presParOf" srcId="{6444F4D2-DFE5-4A46-AD84-0F275A9F7A11}" destId="{43144DE1-8C29-4730-84E1-A830CD5C20B7}" srcOrd="1" destOrd="0" presId="urn:microsoft.com/office/officeart/2005/8/layout/hierarchy3"/>
    <dgm:cxn modelId="{39827A92-5D62-466B-AA57-6C2797AE8989}" type="presParOf" srcId="{6444F4D2-DFE5-4A46-AD84-0F275A9F7A11}" destId="{77ABCA48-2F41-4052-BC50-039C46E1483A}" srcOrd="2" destOrd="0" presId="urn:microsoft.com/office/officeart/2005/8/layout/hierarchy3"/>
    <dgm:cxn modelId="{F28CD040-F809-424F-A385-5D0A404C3978}" type="presParOf" srcId="{6444F4D2-DFE5-4A46-AD84-0F275A9F7A11}" destId="{8561B089-3E47-4739-88AE-9A73C40BDAD1}" srcOrd="3" destOrd="0" presId="urn:microsoft.com/office/officeart/2005/8/layout/hierarchy3"/>
    <dgm:cxn modelId="{5A890ECC-C42E-4249-B170-D711F08EF561}" type="presParOf" srcId="{6444F4D2-DFE5-4A46-AD84-0F275A9F7A11}" destId="{E16AD086-7800-4522-8A47-17652414F6EE}" srcOrd="4" destOrd="0" presId="urn:microsoft.com/office/officeart/2005/8/layout/hierarchy3"/>
    <dgm:cxn modelId="{40A28329-5144-427C-BDEB-6D8245ADC8CC}" type="presParOf" srcId="{6444F4D2-DFE5-4A46-AD84-0F275A9F7A11}" destId="{E843A32C-7500-43E9-B938-0326FB93A019}" srcOrd="5" destOrd="0" presId="urn:microsoft.com/office/officeart/2005/8/layout/hierarchy3"/>
    <dgm:cxn modelId="{67F0EE11-BECA-41E5-BBA3-53C01E0FCF1B}" type="presParOf" srcId="{6E55118D-0B1F-4F27-AAA3-5A9AF7C9A99F}" destId="{C8543E44-1C61-4D87-B8AA-91463C6C9464}" srcOrd="3" destOrd="0" presId="urn:microsoft.com/office/officeart/2005/8/layout/hierarchy3"/>
    <dgm:cxn modelId="{DAC356A9-71D6-43EB-B501-7D98AC24FC28}" type="presParOf" srcId="{C8543E44-1C61-4D87-B8AA-91463C6C9464}" destId="{D0CDF06E-E559-46E6-8D39-1F4A423C411D}" srcOrd="0" destOrd="0" presId="urn:microsoft.com/office/officeart/2005/8/layout/hierarchy3"/>
    <dgm:cxn modelId="{5BE8F376-6916-47C4-81D6-52B5899F7391}" type="presParOf" srcId="{D0CDF06E-E559-46E6-8D39-1F4A423C411D}" destId="{262D9CCC-F4AE-4CA2-A87D-0B6526BFA242}" srcOrd="0" destOrd="0" presId="urn:microsoft.com/office/officeart/2005/8/layout/hierarchy3"/>
    <dgm:cxn modelId="{8489DA1C-C5F0-40C0-B8C3-825E634CDB79}" type="presParOf" srcId="{D0CDF06E-E559-46E6-8D39-1F4A423C411D}" destId="{D8467D97-D19C-450A-89D9-E1E20A1F1E91}" srcOrd="1" destOrd="0" presId="urn:microsoft.com/office/officeart/2005/8/layout/hierarchy3"/>
    <dgm:cxn modelId="{0CEBD7E9-A514-499E-A7D8-94179B995005}" type="presParOf" srcId="{C8543E44-1C61-4D87-B8AA-91463C6C9464}" destId="{0EDCB63C-EF6E-4031-966D-A71D6F80C2B6}" srcOrd="1" destOrd="0" presId="urn:microsoft.com/office/officeart/2005/8/layout/hierarchy3"/>
    <dgm:cxn modelId="{8436FA78-F48B-4647-998D-776D754B4D73}" type="presParOf" srcId="{0EDCB63C-EF6E-4031-966D-A71D6F80C2B6}" destId="{61E53117-7A6A-47CA-836F-FB5678266321}" srcOrd="0" destOrd="0" presId="urn:microsoft.com/office/officeart/2005/8/layout/hierarchy3"/>
    <dgm:cxn modelId="{D86F913C-74E5-479A-933D-609D441331E9}" type="presParOf" srcId="{0EDCB63C-EF6E-4031-966D-A71D6F80C2B6}" destId="{1B9E83C5-7EF6-49C7-8029-013DD7F6960F}" srcOrd="1" destOrd="0" presId="urn:microsoft.com/office/officeart/2005/8/layout/hierarchy3"/>
    <dgm:cxn modelId="{4E0C045F-D0BC-4642-BFF7-BB676F534CC6}" type="presParOf" srcId="{0EDCB63C-EF6E-4031-966D-A71D6F80C2B6}" destId="{C50FF215-018A-4112-9E62-1D71B487BC94}" srcOrd="2" destOrd="0" presId="urn:microsoft.com/office/officeart/2005/8/layout/hierarchy3"/>
    <dgm:cxn modelId="{1E1CD9DC-D6C4-4E69-AFDB-7588761E37D1}" type="presParOf" srcId="{0EDCB63C-EF6E-4031-966D-A71D6F80C2B6}" destId="{DF2A0083-AE20-43FF-9CF1-43FBAA2D4D3D}" srcOrd="3" destOrd="0" presId="urn:microsoft.com/office/officeart/2005/8/layout/hierarchy3"/>
    <dgm:cxn modelId="{C72FF305-26FD-4014-8AA3-186416B6BFB7}" type="presParOf" srcId="{0EDCB63C-EF6E-4031-966D-A71D6F80C2B6}" destId="{7EADAF6A-A683-429A-ADD3-6594D3999A09}" srcOrd="4" destOrd="0" presId="urn:microsoft.com/office/officeart/2005/8/layout/hierarchy3"/>
    <dgm:cxn modelId="{2411D819-F9EE-477A-BD44-BCC05012A7E6}" type="presParOf" srcId="{0EDCB63C-EF6E-4031-966D-A71D6F80C2B6}" destId="{13821F68-4097-4A8A-8EEE-F1E3C6FD2FD0}" srcOrd="5" destOrd="0" presId="urn:microsoft.com/office/officeart/2005/8/layout/hierarchy3"/>
    <dgm:cxn modelId="{F8356E8D-3AC6-4D9B-BF5D-D25DF4B0C596}" type="presParOf" srcId="{0EDCB63C-EF6E-4031-966D-A71D6F80C2B6}" destId="{3F191989-4949-4611-A966-756B6996DDAA}" srcOrd="6" destOrd="0" presId="urn:microsoft.com/office/officeart/2005/8/layout/hierarchy3"/>
    <dgm:cxn modelId="{7C754560-B185-4CEB-8D5E-A9F350F5E830}" type="presParOf" srcId="{0EDCB63C-EF6E-4031-966D-A71D6F80C2B6}" destId="{094AE23A-DF00-468D-9D2B-75625D463E3C}" srcOrd="7" destOrd="0" presId="urn:microsoft.com/office/officeart/2005/8/layout/hierarchy3"/>
    <dgm:cxn modelId="{25969E02-E3F8-4BC5-B50B-CC1401E5EEE3}" type="presParOf" srcId="{0EDCB63C-EF6E-4031-966D-A71D6F80C2B6}" destId="{80961669-BFB3-4506-AFEE-C692329D272F}" srcOrd="8" destOrd="0" presId="urn:microsoft.com/office/officeart/2005/8/layout/hierarchy3"/>
    <dgm:cxn modelId="{7A4391A6-7814-4995-A8C7-4C7701A7CEEA}" type="presParOf" srcId="{0EDCB63C-EF6E-4031-966D-A71D6F80C2B6}" destId="{81F23876-97F9-4D86-956A-82B6DCC8F79D}" srcOrd="9" destOrd="0" presId="urn:microsoft.com/office/officeart/2005/8/layout/hierarchy3"/>
    <dgm:cxn modelId="{363E28D2-8DBD-4FDD-9E00-5624EDAD5629}" type="presParOf" srcId="{6E55118D-0B1F-4F27-AAA3-5A9AF7C9A99F}" destId="{D79D2738-1DDF-4246-A3A3-F2736C1F3B88}" srcOrd="4" destOrd="0" presId="urn:microsoft.com/office/officeart/2005/8/layout/hierarchy3"/>
    <dgm:cxn modelId="{AA7F85D8-A539-484D-902D-285A704ACF3F}" type="presParOf" srcId="{D79D2738-1DDF-4246-A3A3-F2736C1F3B88}" destId="{476427DD-DF3C-4547-A98C-FDF58FF8555B}" srcOrd="0" destOrd="0" presId="urn:microsoft.com/office/officeart/2005/8/layout/hierarchy3"/>
    <dgm:cxn modelId="{31ADDE89-E67D-4C85-BAF7-7086F9282979}" type="presParOf" srcId="{476427DD-DF3C-4547-A98C-FDF58FF8555B}" destId="{6840172B-0C30-477D-8C72-17A2967B4B10}" srcOrd="0" destOrd="0" presId="urn:microsoft.com/office/officeart/2005/8/layout/hierarchy3"/>
    <dgm:cxn modelId="{8B41BBB1-F13C-42E4-9A13-6040EB436279}" type="presParOf" srcId="{476427DD-DF3C-4547-A98C-FDF58FF8555B}" destId="{2B7B3D1F-468D-4534-A35E-4C700285C6BA}" srcOrd="1" destOrd="0" presId="urn:microsoft.com/office/officeart/2005/8/layout/hierarchy3"/>
    <dgm:cxn modelId="{8D0CFD17-7337-49F9-96CE-091FBF02D554}" type="presParOf" srcId="{D79D2738-1DDF-4246-A3A3-F2736C1F3B88}" destId="{39BE9A12-1D5B-4158-A996-1D894E1516F5}" srcOrd="1" destOrd="0" presId="urn:microsoft.com/office/officeart/2005/8/layout/hierarchy3"/>
    <dgm:cxn modelId="{E9DC245B-60E7-47CC-8DF2-BEAB68DCE04D}" type="presParOf" srcId="{39BE9A12-1D5B-4158-A996-1D894E1516F5}" destId="{6D2602E6-179C-4FE5-BF45-637C2EAFF2DF}" srcOrd="0" destOrd="0" presId="urn:microsoft.com/office/officeart/2005/8/layout/hierarchy3"/>
    <dgm:cxn modelId="{8DFE345C-777E-4EE7-94B8-7E2B662F376C}" type="presParOf" srcId="{39BE9A12-1D5B-4158-A996-1D894E1516F5}" destId="{9B9373E5-2D60-4FC7-A2DA-E24FD44A9C06}" srcOrd="1" destOrd="0" presId="urn:microsoft.com/office/officeart/2005/8/layout/hierarchy3"/>
    <dgm:cxn modelId="{4B926273-280B-47F4-8DE7-88577B540607}" type="presParOf" srcId="{39BE9A12-1D5B-4158-A996-1D894E1516F5}" destId="{6692F961-724B-4ADA-9B7C-8E65059F0CDD}" srcOrd="2" destOrd="0" presId="urn:microsoft.com/office/officeart/2005/8/layout/hierarchy3"/>
    <dgm:cxn modelId="{E772B5BC-8698-40FC-AAC1-1F63FFCF4FFF}" type="presParOf" srcId="{39BE9A12-1D5B-4158-A996-1D894E1516F5}" destId="{E4D01197-0C7C-44A3-8B2E-6B6820CB60C4}" srcOrd="3" destOrd="0" presId="urn:microsoft.com/office/officeart/2005/8/layout/hierarchy3"/>
    <dgm:cxn modelId="{9C5FB955-D1A1-4B4D-83B0-A0E5A55BAD2C}" type="presParOf" srcId="{39BE9A12-1D5B-4158-A996-1D894E1516F5}" destId="{10E5E8CC-C197-4EBB-B549-B9DEE6D80418}" srcOrd="4" destOrd="0" presId="urn:microsoft.com/office/officeart/2005/8/layout/hierarchy3"/>
    <dgm:cxn modelId="{499495D2-DD00-4D40-BDF2-5F1E015FF60D}" type="presParOf" srcId="{39BE9A12-1D5B-4158-A996-1D894E1516F5}" destId="{6FA1F2E3-AE30-4309-A867-F26F3EC819AA}" srcOrd="5" destOrd="0" presId="urn:microsoft.com/office/officeart/2005/8/layout/hierarchy3"/>
    <dgm:cxn modelId="{0077BD1A-E302-4D61-B346-B7717F19B1E6}" type="presParOf" srcId="{39BE9A12-1D5B-4158-A996-1D894E1516F5}" destId="{17093F16-B2DE-4A85-B7EF-A555124D159A}" srcOrd="6" destOrd="0" presId="urn:microsoft.com/office/officeart/2005/8/layout/hierarchy3"/>
    <dgm:cxn modelId="{2E761FAF-094D-4125-99C2-8C25D503BF90}" type="presParOf" srcId="{39BE9A12-1D5B-4158-A996-1D894E1516F5}" destId="{05A83FB0-B1A1-4764-99D4-EB2C43F58063}" srcOrd="7" destOrd="0" presId="urn:microsoft.com/office/officeart/2005/8/layout/hierarchy3"/>
    <dgm:cxn modelId="{9C06A1BB-F86E-4B0A-9441-3FC0C21FE458}" type="presParOf" srcId="{39BE9A12-1D5B-4158-A996-1D894E1516F5}" destId="{FECBD598-E686-4A2C-9278-C3E7DC361123}" srcOrd="8" destOrd="0" presId="urn:microsoft.com/office/officeart/2005/8/layout/hierarchy3"/>
    <dgm:cxn modelId="{8A24D007-2B42-45BE-882F-834DF8129CB6}" type="presParOf" srcId="{39BE9A12-1D5B-4158-A996-1D894E1516F5}" destId="{3A102076-9535-4A7E-BF0E-D58403F4298B}" srcOrd="9" destOrd="0" presId="urn:microsoft.com/office/officeart/2005/8/layout/hierarchy3"/>
    <dgm:cxn modelId="{BC9BB82F-BCEC-4226-81CE-0B48B6ACE5CD}" type="presParOf" srcId="{39BE9A12-1D5B-4158-A996-1D894E1516F5}" destId="{A0B4E394-1B23-4371-940D-73AD8F56CDE6}" srcOrd="10" destOrd="0" presId="urn:microsoft.com/office/officeart/2005/8/layout/hierarchy3"/>
    <dgm:cxn modelId="{FB7C70CF-14D1-445C-AA2C-9C66CAB4ED11}" type="presParOf" srcId="{39BE9A12-1D5B-4158-A996-1D894E1516F5}" destId="{C6C1EC2B-6FE1-420B-AE46-77BF2E3772F9}" srcOrd="11" destOrd="0" presId="urn:microsoft.com/office/officeart/2005/8/layout/hierarchy3"/>
    <dgm:cxn modelId="{8002F278-B7C5-4D5E-A8CC-6202DD351BD5}" type="presParOf" srcId="{39BE9A12-1D5B-4158-A996-1D894E1516F5}" destId="{FB0F8988-C3A0-48AB-9965-C91086996C58}" srcOrd="12" destOrd="0" presId="urn:microsoft.com/office/officeart/2005/8/layout/hierarchy3"/>
    <dgm:cxn modelId="{A137AA33-52D7-4AE2-8998-58A3AD125EEB}" type="presParOf" srcId="{39BE9A12-1D5B-4158-A996-1D894E1516F5}" destId="{10B204EE-D3BE-45A9-9BF5-9066E758AB0D}" srcOrd="13" destOrd="0" presId="urn:microsoft.com/office/officeart/2005/8/layout/hierarchy3"/>
    <dgm:cxn modelId="{919A64D3-8445-405B-A04B-FA4A8E883616}" type="presParOf" srcId="{6E55118D-0B1F-4F27-AAA3-5A9AF7C9A99F}" destId="{C973384A-F14B-40C8-B59A-C4FF766B997C}" srcOrd="5" destOrd="0" presId="urn:microsoft.com/office/officeart/2005/8/layout/hierarchy3"/>
    <dgm:cxn modelId="{E17E65F1-308C-4FE7-8EFA-912F19019720}" type="presParOf" srcId="{C973384A-F14B-40C8-B59A-C4FF766B997C}" destId="{82977361-FB08-407E-8442-B3455691EFD9}" srcOrd="0" destOrd="0" presId="urn:microsoft.com/office/officeart/2005/8/layout/hierarchy3"/>
    <dgm:cxn modelId="{F9062A8C-17CD-4982-8901-5CF0D90CC1D8}" type="presParOf" srcId="{82977361-FB08-407E-8442-B3455691EFD9}" destId="{58607C68-629F-41FD-B53E-EB35D34C77CF}" srcOrd="0" destOrd="0" presId="urn:microsoft.com/office/officeart/2005/8/layout/hierarchy3"/>
    <dgm:cxn modelId="{EE63883D-A1C5-4440-8769-8C1EF3AE60FD}" type="presParOf" srcId="{82977361-FB08-407E-8442-B3455691EFD9}" destId="{604C77F4-0535-4411-9D8F-EBED8032568F}" srcOrd="1" destOrd="0" presId="urn:microsoft.com/office/officeart/2005/8/layout/hierarchy3"/>
    <dgm:cxn modelId="{B5DEEC5D-118C-40F8-941F-2A7F46D81053}" type="presParOf" srcId="{C973384A-F14B-40C8-B59A-C4FF766B997C}" destId="{327EB2FD-B2D8-4743-A6A4-F20B7C76C30E}" srcOrd="1" destOrd="0" presId="urn:microsoft.com/office/officeart/2005/8/layout/hierarchy3"/>
    <dgm:cxn modelId="{5B37846B-4A2F-4461-A50D-DC408E7387D7}" type="presParOf" srcId="{327EB2FD-B2D8-4743-A6A4-F20B7C76C30E}" destId="{3692F5A3-7B90-4899-B2B9-4E38CBB76077}" srcOrd="0" destOrd="0" presId="urn:microsoft.com/office/officeart/2005/8/layout/hierarchy3"/>
    <dgm:cxn modelId="{A0768EB1-D83D-4DD3-AD34-3B4785616E47}" type="presParOf" srcId="{327EB2FD-B2D8-4743-A6A4-F20B7C76C30E}" destId="{11602224-56B6-40D4-B88C-1DF3CDC10535}" srcOrd="1" destOrd="0" presId="urn:microsoft.com/office/officeart/2005/8/layout/hierarchy3"/>
    <dgm:cxn modelId="{68FF0F44-0F5C-41B3-A7CD-8C10DE8D715B}" type="presParOf" srcId="{327EB2FD-B2D8-4743-A6A4-F20B7C76C30E}" destId="{FB973C51-D1B7-477F-AF8A-3AE389B18D6E}" srcOrd="2" destOrd="0" presId="urn:microsoft.com/office/officeart/2005/8/layout/hierarchy3"/>
    <dgm:cxn modelId="{0F3EE9EA-52E1-47D8-BC68-3B851898FCFF}" type="presParOf" srcId="{327EB2FD-B2D8-4743-A6A4-F20B7C76C30E}" destId="{463C5FAC-E003-4315-BFEE-2361EA81E04A}" srcOrd="3" destOrd="0" presId="urn:microsoft.com/office/officeart/2005/8/layout/hierarchy3"/>
    <dgm:cxn modelId="{C76DADE1-93FF-4127-8AF4-040A901D0427}" type="presParOf" srcId="{327EB2FD-B2D8-4743-A6A4-F20B7C76C30E}" destId="{77CF418A-3075-4049-99B8-6653D4E24F20}" srcOrd="4" destOrd="0" presId="urn:microsoft.com/office/officeart/2005/8/layout/hierarchy3"/>
    <dgm:cxn modelId="{42F79F1E-5449-419F-BEAA-A00384FFC7EC}" type="presParOf" srcId="{327EB2FD-B2D8-4743-A6A4-F20B7C76C30E}" destId="{FE81088C-4531-40C8-B5A7-2A27080AC8B3}" srcOrd="5" destOrd="0" presId="urn:microsoft.com/office/officeart/2005/8/layout/hierarchy3"/>
    <dgm:cxn modelId="{E5C7E93B-13F9-43E3-A236-AA15FC15BE4C}" type="presParOf" srcId="{6E55118D-0B1F-4F27-AAA3-5A9AF7C9A99F}" destId="{DEB8CC7D-AE3B-4E30-8392-E0A99C426088}" srcOrd="6" destOrd="0" presId="urn:microsoft.com/office/officeart/2005/8/layout/hierarchy3"/>
    <dgm:cxn modelId="{3CE26729-90E7-4A3F-B9F8-1BAF0E44ABD8}" type="presParOf" srcId="{DEB8CC7D-AE3B-4E30-8392-E0A99C426088}" destId="{465A6A82-8604-48DD-A91C-12D21007C4CB}" srcOrd="0" destOrd="0" presId="urn:microsoft.com/office/officeart/2005/8/layout/hierarchy3"/>
    <dgm:cxn modelId="{6C02A148-0C17-4E31-8216-4E527E74FD17}" type="presParOf" srcId="{465A6A82-8604-48DD-A91C-12D21007C4CB}" destId="{8E0FE8A0-0E51-46F4-A82A-0E93999E934B}" srcOrd="0" destOrd="0" presId="urn:microsoft.com/office/officeart/2005/8/layout/hierarchy3"/>
    <dgm:cxn modelId="{41A4A212-A174-4513-A34A-B6BE2354BC29}" type="presParOf" srcId="{465A6A82-8604-48DD-A91C-12D21007C4CB}" destId="{E1196B92-CBDA-4F51-A24B-82E28F3164AF}" srcOrd="1" destOrd="0" presId="urn:microsoft.com/office/officeart/2005/8/layout/hierarchy3"/>
    <dgm:cxn modelId="{8EC89A55-022D-49A1-8AD2-C760120D1328}" type="presParOf" srcId="{DEB8CC7D-AE3B-4E30-8392-E0A99C426088}" destId="{77C2D57A-042D-4541-8F72-330F2044C89C}" srcOrd="1" destOrd="0" presId="urn:microsoft.com/office/officeart/2005/8/layout/hierarchy3"/>
    <dgm:cxn modelId="{B0366DCC-4174-4B3F-8CF0-56E802044552}" type="presParOf" srcId="{77C2D57A-042D-4541-8F72-330F2044C89C}" destId="{D8984A4C-42AB-46A8-8A84-CB07F1BEE772}" srcOrd="0" destOrd="0" presId="urn:microsoft.com/office/officeart/2005/8/layout/hierarchy3"/>
    <dgm:cxn modelId="{03436627-685F-4D37-82D8-5C519D55C841}" type="presParOf" srcId="{77C2D57A-042D-4541-8F72-330F2044C89C}" destId="{8E13B113-6DF2-4DFB-9083-8EE7A6E2B325}" srcOrd="1" destOrd="0" presId="urn:microsoft.com/office/officeart/2005/8/layout/hierarchy3"/>
    <dgm:cxn modelId="{3A35CBE5-3439-451D-841B-BF18760C181B}" type="presParOf" srcId="{77C2D57A-042D-4541-8F72-330F2044C89C}" destId="{D6AF7A5D-6292-43F5-BB09-0579389C7AAF}" srcOrd="2" destOrd="0" presId="urn:microsoft.com/office/officeart/2005/8/layout/hierarchy3"/>
    <dgm:cxn modelId="{AE1E9ED0-9DC6-422D-8BBB-D69AE98600E7}" type="presParOf" srcId="{77C2D57A-042D-4541-8F72-330F2044C89C}" destId="{0A68F3FD-E9E3-4FC2-A56C-BADEDECCA412}"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787C01-FB93-4FC0-AF86-E685DD75272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70FED646-BC42-45C2-98A4-7187943F1819}">
      <dgm:prSet custT="1"/>
      <dgm:spPr/>
      <dgm:t>
        <a:bodyPr/>
        <a:lstStyle/>
        <a:p>
          <a:pPr rtl="0"/>
          <a:r>
            <a:rPr lang="tr-TR" sz="3200" b="1" dirty="0" smtClean="0"/>
            <a:t>Riskler üzerinde;  </a:t>
          </a:r>
          <a:endParaRPr lang="tr-TR" sz="3200" dirty="0"/>
        </a:p>
      </dgm:t>
    </dgm:pt>
    <dgm:pt modelId="{A5296859-AA35-4486-A17B-79165202BDCB}" type="parTrans" cxnId="{34B8E8E6-9639-47B4-B304-45319ED6F934}">
      <dgm:prSet/>
      <dgm:spPr/>
      <dgm:t>
        <a:bodyPr/>
        <a:lstStyle/>
        <a:p>
          <a:endParaRPr lang="tr-TR"/>
        </a:p>
      </dgm:t>
    </dgm:pt>
    <dgm:pt modelId="{2F4DE686-B540-4575-90CB-7393521B8C46}" type="sibTrans" cxnId="{34B8E8E6-9639-47B4-B304-45319ED6F934}">
      <dgm:prSet/>
      <dgm:spPr/>
      <dgm:t>
        <a:bodyPr/>
        <a:lstStyle/>
        <a:p>
          <a:endParaRPr lang="tr-TR"/>
        </a:p>
      </dgm:t>
    </dgm:pt>
    <dgm:pt modelId="{19A769D6-B4F5-4F39-B91C-12C7E962B7F3}">
      <dgm:prSet custT="1"/>
      <dgm:spPr/>
      <dgm:t>
        <a:bodyPr/>
        <a:lstStyle/>
        <a:p>
          <a:pPr rtl="0"/>
          <a:r>
            <a:rPr lang="tr-TR" sz="2000" dirty="0" smtClean="0">
              <a:latin typeface="Times New Roman" panose="02020603050405020304" pitchFamily="18" charset="0"/>
              <a:cs typeface="Times New Roman" panose="02020603050405020304" pitchFamily="18" charset="0"/>
            </a:rPr>
            <a:t>Hedeflerle/Süreçlerle bağlantısını,</a:t>
          </a:r>
          <a:endParaRPr lang="tr-TR" sz="2000" dirty="0">
            <a:latin typeface="Times New Roman" panose="02020603050405020304" pitchFamily="18" charset="0"/>
            <a:cs typeface="Times New Roman" panose="02020603050405020304" pitchFamily="18" charset="0"/>
          </a:endParaRPr>
        </a:p>
      </dgm:t>
    </dgm:pt>
    <dgm:pt modelId="{06C436BB-0D57-415A-8BF8-A1974B4AE9AF}" type="parTrans" cxnId="{D7D451EF-8442-4C15-82DE-88AFC1FF5383}">
      <dgm:prSet/>
      <dgm:spPr/>
      <dgm:t>
        <a:bodyPr/>
        <a:lstStyle/>
        <a:p>
          <a:endParaRPr lang="tr-TR"/>
        </a:p>
      </dgm:t>
    </dgm:pt>
    <dgm:pt modelId="{FF9A19B4-BC5D-45E2-B105-65CC2F820D09}" type="sibTrans" cxnId="{D7D451EF-8442-4C15-82DE-88AFC1FF5383}">
      <dgm:prSet/>
      <dgm:spPr/>
      <dgm:t>
        <a:bodyPr/>
        <a:lstStyle/>
        <a:p>
          <a:endParaRPr lang="tr-TR"/>
        </a:p>
      </dgm:t>
    </dgm:pt>
    <dgm:pt modelId="{F7F9DD30-F92D-4FDF-A5AA-FEE6E8DAD178}">
      <dgm:prSet custT="1"/>
      <dgm:spPr/>
      <dgm:t>
        <a:bodyPr/>
        <a:lstStyle/>
        <a:p>
          <a:pPr rtl="0"/>
          <a:r>
            <a:rPr lang="tr-TR" sz="2000" dirty="0" smtClean="0">
              <a:latin typeface="Times New Roman" panose="02020603050405020304" pitchFamily="18" charset="0"/>
              <a:cs typeface="Times New Roman" panose="02020603050405020304" pitchFamily="18" charset="0"/>
            </a:rPr>
            <a:t>Yaratacağı Etkiyi,</a:t>
          </a:r>
          <a:endParaRPr lang="tr-TR" sz="2000" dirty="0">
            <a:latin typeface="Times New Roman" panose="02020603050405020304" pitchFamily="18" charset="0"/>
            <a:cs typeface="Times New Roman" panose="02020603050405020304" pitchFamily="18" charset="0"/>
          </a:endParaRPr>
        </a:p>
      </dgm:t>
    </dgm:pt>
    <dgm:pt modelId="{0FDA1443-4A3D-493F-98A6-E9B61753518F}" type="parTrans" cxnId="{3ACAAEC9-EE35-469B-98CA-A721EB65371E}">
      <dgm:prSet/>
      <dgm:spPr/>
      <dgm:t>
        <a:bodyPr/>
        <a:lstStyle/>
        <a:p>
          <a:endParaRPr lang="tr-TR"/>
        </a:p>
      </dgm:t>
    </dgm:pt>
    <dgm:pt modelId="{7BA45B4A-EE5B-487B-B8B1-0D23A8126DDC}" type="sibTrans" cxnId="{3ACAAEC9-EE35-469B-98CA-A721EB65371E}">
      <dgm:prSet/>
      <dgm:spPr/>
      <dgm:t>
        <a:bodyPr/>
        <a:lstStyle/>
        <a:p>
          <a:endParaRPr lang="tr-TR"/>
        </a:p>
      </dgm:t>
    </dgm:pt>
    <dgm:pt modelId="{4A0B0D44-E47E-4224-AC2E-00E13372F704}">
      <dgm:prSet custT="1"/>
      <dgm:spPr/>
      <dgm:t>
        <a:bodyPr/>
        <a:lstStyle/>
        <a:p>
          <a:pPr rtl="0"/>
          <a:r>
            <a:rPr lang="tr-TR" sz="2000" dirty="0" smtClean="0">
              <a:latin typeface="Times New Roman" panose="02020603050405020304" pitchFamily="18" charset="0"/>
              <a:cs typeface="Times New Roman" panose="02020603050405020304" pitchFamily="18" charset="0"/>
            </a:rPr>
            <a:t>Önem Düzeyini,</a:t>
          </a:r>
          <a:endParaRPr lang="tr-TR" sz="2000" dirty="0">
            <a:latin typeface="Times New Roman" panose="02020603050405020304" pitchFamily="18" charset="0"/>
            <a:cs typeface="Times New Roman" panose="02020603050405020304" pitchFamily="18" charset="0"/>
          </a:endParaRPr>
        </a:p>
      </dgm:t>
    </dgm:pt>
    <dgm:pt modelId="{478E6E8F-F946-43F6-A014-D8F85ADBD834}" type="parTrans" cxnId="{6747B462-24EA-4803-A4D9-E773298E7248}">
      <dgm:prSet/>
      <dgm:spPr/>
      <dgm:t>
        <a:bodyPr/>
        <a:lstStyle/>
        <a:p>
          <a:endParaRPr lang="tr-TR"/>
        </a:p>
      </dgm:t>
    </dgm:pt>
    <dgm:pt modelId="{BF2E1255-6686-4D07-9976-587F4EE6F183}" type="sibTrans" cxnId="{6747B462-24EA-4803-A4D9-E773298E7248}">
      <dgm:prSet/>
      <dgm:spPr/>
      <dgm:t>
        <a:bodyPr/>
        <a:lstStyle/>
        <a:p>
          <a:endParaRPr lang="tr-TR"/>
        </a:p>
      </dgm:t>
    </dgm:pt>
    <dgm:pt modelId="{C29197C8-FA44-487D-ADBB-3A0AFFB79379}">
      <dgm:prSet custT="1"/>
      <dgm:spPr/>
      <dgm:t>
        <a:bodyPr/>
        <a:lstStyle/>
        <a:p>
          <a:pPr rtl="0"/>
          <a:r>
            <a:rPr lang="tr-TR" sz="2000" dirty="0" smtClean="0">
              <a:latin typeface="Times New Roman" panose="02020603050405020304" pitchFamily="18" charset="0"/>
              <a:cs typeface="Times New Roman" panose="02020603050405020304" pitchFamily="18" charset="0"/>
            </a:rPr>
            <a:t>Riskin hangi sınıfta olduğu (stratejik),</a:t>
          </a:r>
          <a:endParaRPr lang="tr-TR" sz="2000" dirty="0">
            <a:latin typeface="Times New Roman" panose="02020603050405020304" pitchFamily="18" charset="0"/>
            <a:cs typeface="Times New Roman" panose="02020603050405020304" pitchFamily="18" charset="0"/>
          </a:endParaRPr>
        </a:p>
      </dgm:t>
    </dgm:pt>
    <dgm:pt modelId="{328721EC-5B71-4AB4-9DFA-8D7A9F3F9460}" type="parTrans" cxnId="{0087D6DD-40F9-4F7F-92C1-9D91B991F4BE}">
      <dgm:prSet/>
      <dgm:spPr/>
      <dgm:t>
        <a:bodyPr/>
        <a:lstStyle/>
        <a:p>
          <a:endParaRPr lang="tr-TR"/>
        </a:p>
      </dgm:t>
    </dgm:pt>
    <dgm:pt modelId="{4ABFA225-3100-46EA-9E5D-A1D45F4B1F96}" type="sibTrans" cxnId="{0087D6DD-40F9-4F7F-92C1-9D91B991F4BE}">
      <dgm:prSet/>
      <dgm:spPr/>
      <dgm:t>
        <a:bodyPr/>
        <a:lstStyle/>
        <a:p>
          <a:endParaRPr lang="tr-TR"/>
        </a:p>
      </dgm:t>
    </dgm:pt>
    <dgm:pt modelId="{EB37A1B9-13C4-4345-B4FD-64A1709FF601}">
      <dgm:prSet custT="1"/>
      <dgm:spPr/>
      <dgm:t>
        <a:bodyPr/>
        <a:lstStyle/>
        <a:p>
          <a:pPr rtl="0"/>
          <a:r>
            <a:rPr lang="tr-TR" sz="3200" b="1" dirty="0" smtClean="0"/>
            <a:t>için yapılan Analizlerdir.</a:t>
          </a:r>
          <a:endParaRPr lang="tr-TR" sz="3200" dirty="0"/>
        </a:p>
      </dgm:t>
    </dgm:pt>
    <dgm:pt modelId="{D97AE3DF-90EC-4792-AB9D-A76B04263DC9}" type="parTrans" cxnId="{5C904BA5-DCC7-45E0-9D97-A3B5D1BC5CF4}">
      <dgm:prSet/>
      <dgm:spPr/>
      <dgm:t>
        <a:bodyPr/>
        <a:lstStyle/>
        <a:p>
          <a:endParaRPr lang="tr-TR"/>
        </a:p>
      </dgm:t>
    </dgm:pt>
    <dgm:pt modelId="{8736E56E-6659-407E-B0D4-CB7B884C7B16}" type="sibTrans" cxnId="{5C904BA5-DCC7-45E0-9D97-A3B5D1BC5CF4}">
      <dgm:prSet/>
      <dgm:spPr/>
      <dgm:t>
        <a:bodyPr/>
        <a:lstStyle/>
        <a:p>
          <a:endParaRPr lang="tr-TR"/>
        </a:p>
      </dgm:t>
    </dgm:pt>
    <dgm:pt modelId="{50587D14-EB65-4ACC-9F84-966C8476E052}">
      <dgm:prSet custT="1"/>
      <dgm:spPr/>
      <dgm:t>
        <a:bodyPr/>
        <a:lstStyle/>
        <a:p>
          <a:pPr rtl="0"/>
          <a:r>
            <a:rPr lang="tr-TR" sz="2000" dirty="0" smtClean="0">
              <a:latin typeface="Times New Roman" panose="02020603050405020304" pitchFamily="18" charset="0"/>
              <a:cs typeface="Times New Roman" panose="02020603050405020304" pitchFamily="18" charset="0"/>
            </a:rPr>
            <a:t>Risk Sorumlusunun tespit edilmesi,</a:t>
          </a:r>
          <a:endParaRPr lang="tr-TR" sz="2000" dirty="0">
            <a:latin typeface="Times New Roman" panose="02020603050405020304" pitchFamily="18" charset="0"/>
            <a:cs typeface="Times New Roman" panose="02020603050405020304" pitchFamily="18" charset="0"/>
          </a:endParaRPr>
        </a:p>
      </dgm:t>
    </dgm:pt>
    <dgm:pt modelId="{DF7689D7-FDE9-473D-B88F-96B0D330AD8C}" type="parTrans" cxnId="{D5B31EC6-937E-4AA4-A804-720E48236FDD}">
      <dgm:prSet/>
      <dgm:spPr/>
      <dgm:t>
        <a:bodyPr/>
        <a:lstStyle/>
        <a:p>
          <a:endParaRPr lang="tr-TR"/>
        </a:p>
      </dgm:t>
    </dgm:pt>
    <dgm:pt modelId="{65558DC9-AB35-426D-A02E-85E2011D0602}" type="sibTrans" cxnId="{D5B31EC6-937E-4AA4-A804-720E48236FDD}">
      <dgm:prSet/>
      <dgm:spPr/>
      <dgm:t>
        <a:bodyPr/>
        <a:lstStyle/>
        <a:p>
          <a:endParaRPr lang="tr-TR"/>
        </a:p>
      </dgm:t>
    </dgm:pt>
    <dgm:pt modelId="{98573E38-66A3-4584-A5BC-2D98EB1AD423}">
      <dgm:prSet custT="1"/>
      <dgm:spPr/>
      <dgm:t>
        <a:bodyPr/>
        <a:lstStyle/>
        <a:p>
          <a:pPr rtl="0"/>
          <a:r>
            <a:rPr lang="tr-TR" sz="2000" dirty="0" smtClean="0">
              <a:latin typeface="Times New Roman" panose="02020603050405020304" pitchFamily="18" charset="0"/>
              <a:cs typeface="Times New Roman" panose="02020603050405020304" pitchFamily="18" charset="0"/>
            </a:rPr>
            <a:t>Oluşma Olasılığını,</a:t>
          </a:r>
          <a:endParaRPr lang="tr-TR" sz="2000" dirty="0">
            <a:latin typeface="Times New Roman" panose="02020603050405020304" pitchFamily="18" charset="0"/>
            <a:cs typeface="Times New Roman" panose="02020603050405020304" pitchFamily="18" charset="0"/>
          </a:endParaRPr>
        </a:p>
      </dgm:t>
    </dgm:pt>
    <dgm:pt modelId="{80F55AB5-E9DC-4418-B022-3FBEBD5D427F}" type="parTrans" cxnId="{447FAB94-4302-46F4-87C3-2B00191BCFB0}">
      <dgm:prSet/>
      <dgm:spPr/>
      <dgm:t>
        <a:bodyPr/>
        <a:lstStyle/>
        <a:p>
          <a:endParaRPr lang="tr-TR"/>
        </a:p>
      </dgm:t>
    </dgm:pt>
    <dgm:pt modelId="{DB64FC88-0311-4DD1-A251-33AA415A8792}" type="sibTrans" cxnId="{447FAB94-4302-46F4-87C3-2B00191BCFB0}">
      <dgm:prSet/>
      <dgm:spPr/>
      <dgm:t>
        <a:bodyPr/>
        <a:lstStyle/>
        <a:p>
          <a:endParaRPr lang="tr-TR"/>
        </a:p>
      </dgm:t>
    </dgm:pt>
    <dgm:pt modelId="{1C47D7DD-E4F8-46B8-9F1C-1994A52A2E95}" type="pres">
      <dgm:prSet presAssocID="{E7787C01-FB93-4FC0-AF86-E685DD75272F}" presName="linear" presStyleCnt="0">
        <dgm:presLayoutVars>
          <dgm:animLvl val="lvl"/>
          <dgm:resizeHandles val="exact"/>
        </dgm:presLayoutVars>
      </dgm:prSet>
      <dgm:spPr/>
      <dgm:t>
        <a:bodyPr/>
        <a:lstStyle/>
        <a:p>
          <a:endParaRPr lang="tr-TR"/>
        </a:p>
      </dgm:t>
    </dgm:pt>
    <dgm:pt modelId="{F1C248A0-E402-48D1-A14B-4CD98E2C790C}" type="pres">
      <dgm:prSet presAssocID="{70FED646-BC42-45C2-98A4-7187943F1819}" presName="parentText" presStyleLbl="node1" presStyleIdx="0" presStyleCnt="2" custLinFactNeighborY="-2380">
        <dgm:presLayoutVars>
          <dgm:chMax val="0"/>
          <dgm:bulletEnabled val="1"/>
        </dgm:presLayoutVars>
      </dgm:prSet>
      <dgm:spPr/>
      <dgm:t>
        <a:bodyPr/>
        <a:lstStyle/>
        <a:p>
          <a:endParaRPr lang="tr-TR"/>
        </a:p>
      </dgm:t>
    </dgm:pt>
    <dgm:pt modelId="{95CFC74B-2309-43FD-8BD1-4B976531A72C}" type="pres">
      <dgm:prSet presAssocID="{70FED646-BC42-45C2-98A4-7187943F1819}" presName="childText" presStyleLbl="revTx" presStyleIdx="0" presStyleCnt="1">
        <dgm:presLayoutVars>
          <dgm:bulletEnabled val="1"/>
        </dgm:presLayoutVars>
      </dgm:prSet>
      <dgm:spPr/>
      <dgm:t>
        <a:bodyPr/>
        <a:lstStyle/>
        <a:p>
          <a:endParaRPr lang="tr-TR"/>
        </a:p>
      </dgm:t>
    </dgm:pt>
    <dgm:pt modelId="{56BC8992-9E54-4350-8DC4-50054AC8600A}" type="pres">
      <dgm:prSet presAssocID="{EB37A1B9-13C4-4345-B4FD-64A1709FF601}" presName="parentText" presStyleLbl="node1" presStyleIdx="1" presStyleCnt="2">
        <dgm:presLayoutVars>
          <dgm:chMax val="0"/>
          <dgm:bulletEnabled val="1"/>
        </dgm:presLayoutVars>
      </dgm:prSet>
      <dgm:spPr/>
      <dgm:t>
        <a:bodyPr/>
        <a:lstStyle/>
        <a:p>
          <a:endParaRPr lang="tr-TR"/>
        </a:p>
      </dgm:t>
    </dgm:pt>
  </dgm:ptLst>
  <dgm:cxnLst>
    <dgm:cxn modelId="{34B8E8E6-9639-47B4-B304-45319ED6F934}" srcId="{E7787C01-FB93-4FC0-AF86-E685DD75272F}" destId="{70FED646-BC42-45C2-98A4-7187943F1819}" srcOrd="0" destOrd="0" parTransId="{A5296859-AA35-4486-A17B-79165202BDCB}" sibTransId="{2F4DE686-B540-4575-90CB-7393521B8C46}"/>
    <dgm:cxn modelId="{7BE8C13A-C41B-4508-88E9-EF3275AD9B4A}" type="presOf" srcId="{98573E38-66A3-4584-A5BC-2D98EB1AD423}" destId="{95CFC74B-2309-43FD-8BD1-4B976531A72C}" srcOrd="0" destOrd="1" presId="urn:microsoft.com/office/officeart/2005/8/layout/vList2"/>
    <dgm:cxn modelId="{D5B31EC6-937E-4AA4-A804-720E48236FDD}" srcId="{70FED646-BC42-45C2-98A4-7187943F1819}" destId="{50587D14-EB65-4ACC-9F84-966C8476E052}" srcOrd="5" destOrd="0" parTransId="{DF7689D7-FDE9-473D-B88F-96B0D330AD8C}" sibTransId="{65558DC9-AB35-426D-A02E-85E2011D0602}"/>
    <dgm:cxn modelId="{0B57E34D-2D15-4483-B411-DBED8B8A2CF7}" type="presOf" srcId="{EB37A1B9-13C4-4345-B4FD-64A1709FF601}" destId="{56BC8992-9E54-4350-8DC4-50054AC8600A}" srcOrd="0" destOrd="0" presId="urn:microsoft.com/office/officeart/2005/8/layout/vList2"/>
    <dgm:cxn modelId="{6747B462-24EA-4803-A4D9-E773298E7248}" srcId="{70FED646-BC42-45C2-98A4-7187943F1819}" destId="{4A0B0D44-E47E-4224-AC2E-00E13372F704}" srcOrd="3" destOrd="0" parTransId="{478E6E8F-F946-43F6-A014-D8F85ADBD834}" sibTransId="{BF2E1255-6686-4D07-9976-587F4EE6F183}"/>
    <dgm:cxn modelId="{D7D451EF-8442-4C15-82DE-88AFC1FF5383}" srcId="{70FED646-BC42-45C2-98A4-7187943F1819}" destId="{19A769D6-B4F5-4F39-B91C-12C7E962B7F3}" srcOrd="0" destOrd="0" parTransId="{06C436BB-0D57-415A-8BF8-A1974B4AE9AF}" sibTransId="{FF9A19B4-BC5D-45E2-B105-65CC2F820D09}"/>
    <dgm:cxn modelId="{B26CA50B-C5E2-44DF-9BDA-6EC9983FEFD6}" type="presOf" srcId="{19A769D6-B4F5-4F39-B91C-12C7E962B7F3}" destId="{95CFC74B-2309-43FD-8BD1-4B976531A72C}" srcOrd="0" destOrd="0" presId="urn:microsoft.com/office/officeart/2005/8/layout/vList2"/>
    <dgm:cxn modelId="{3ACAAEC9-EE35-469B-98CA-A721EB65371E}" srcId="{70FED646-BC42-45C2-98A4-7187943F1819}" destId="{F7F9DD30-F92D-4FDF-A5AA-FEE6E8DAD178}" srcOrd="2" destOrd="0" parTransId="{0FDA1443-4A3D-493F-98A6-E9B61753518F}" sibTransId="{7BA45B4A-EE5B-487B-B8B1-0D23A8126DDC}"/>
    <dgm:cxn modelId="{0C9974D7-91A0-4543-930D-E73F4DA2B433}" type="presOf" srcId="{70FED646-BC42-45C2-98A4-7187943F1819}" destId="{F1C248A0-E402-48D1-A14B-4CD98E2C790C}" srcOrd="0" destOrd="0" presId="urn:microsoft.com/office/officeart/2005/8/layout/vList2"/>
    <dgm:cxn modelId="{92012970-2632-4E0E-9DA4-3090A707FCDC}" type="presOf" srcId="{F7F9DD30-F92D-4FDF-A5AA-FEE6E8DAD178}" destId="{95CFC74B-2309-43FD-8BD1-4B976531A72C}" srcOrd="0" destOrd="2" presId="urn:microsoft.com/office/officeart/2005/8/layout/vList2"/>
    <dgm:cxn modelId="{5C904BA5-DCC7-45E0-9D97-A3B5D1BC5CF4}" srcId="{E7787C01-FB93-4FC0-AF86-E685DD75272F}" destId="{EB37A1B9-13C4-4345-B4FD-64A1709FF601}" srcOrd="1" destOrd="0" parTransId="{D97AE3DF-90EC-4792-AB9D-A76B04263DC9}" sibTransId="{8736E56E-6659-407E-B0D4-CB7B884C7B16}"/>
    <dgm:cxn modelId="{447FAB94-4302-46F4-87C3-2B00191BCFB0}" srcId="{70FED646-BC42-45C2-98A4-7187943F1819}" destId="{98573E38-66A3-4584-A5BC-2D98EB1AD423}" srcOrd="1" destOrd="0" parTransId="{80F55AB5-E9DC-4418-B022-3FBEBD5D427F}" sibTransId="{DB64FC88-0311-4DD1-A251-33AA415A8792}"/>
    <dgm:cxn modelId="{7EEBF69F-2903-4D14-B829-5259D55C2A46}" type="presOf" srcId="{50587D14-EB65-4ACC-9F84-966C8476E052}" destId="{95CFC74B-2309-43FD-8BD1-4B976531A72C}" srcOrd="0" destOrd="5" presId="urn:microsoft.com/office/officeart/2005/8/layout/vList2"/>
    <dgm:cxn modelId="{0087D6DD-40F9-4F7F-92C1-9D91B991F4BE}" srcId="{70FED646-BC42-45C2-98A4-7187943F1819}" destId="{C29197C8-FA44-487D-ADBB-3A0AFFB79379}" srcOrd="4" destOrd="0" parTransId="{328721EC-5B71-4AB4-9DFA-8D7A9F3F9460}" sibTransId="{4ABFA225-3100-46EA-9E5D-A1D45F4B1F96}"/>
    <dgm:cxn modelId="{FC8ECD57-3F94-4404-A01B-DDDD4D93B028}" type="presOf" srcId="{E7787C01-FB93-4FC0-AF86-E685DD75272F}" destId="{1C47D7DD-E4F8-46B8-9F1C-1994A52A2E95}" srcOrd="0" destOrd="0" presId="urn:microsoft.com/office/officeart/2005/8/layout/vList2"/>
    <dgm:cxn modelId="{7F0BE990-3E83-47BF-93CF-ABB1DC0F322B}" type="presOf" srcId="{4A0B0D44-E47E-4224-AC2E-00E13372F704}" destId="{95CFC74B-2309-43FD-8BD1-4B976531A72C}" srcOrd="0" destOrd="3" presId="urn:microsoft.com/office/officeart/2005/8/layout/vList2"/>
    <dgm:cxn modelId="{DBC23027-B23D-438F-B463-2F6349DC7F43}" type="presOf" srcId="{C29197C8-FA44-487D-ADBB-3A0AFFB79379}" destId="{95CFC74B-2309-43FD-8BD1-4B976531A72C}" srcOrd="0" destOrd="4" presId="urn:microsoft.com/office/officeart/2005/8/layout/vList2"/>
    <dgm:cxn modelId="{AEBEC672-EE5E-482B-B046-84EACE8FFD52}" type="presParOf" srcId="{1C47D7DD-E4F8-46B8-9F1C-1994A52A2E95}" destId="{F1C248A0-E402-48D1-A14B-4CD98E2C790C}" srcOrd="0" destOrd="0" presId="urn:microsoft.com/office/officeart/2005/8/layout/vList2"/>
    <dgm:cxn modelId="{E85979E3-4BAD-4298-9EC9-B8C897E179E6}" type="presParOf" srcId="{1C47D7DD-E4F8-46B8-9F1C-1994A52A2E95}" destId="{95CFC74B-2309-43FD-8BD1-4B976531A72C}" srcOrd="1" destOrd="0" presId="urn:microsoft.com/office/officeart/2005/8/layout/vList2"/>
    <dgm:cxn modelId="{3588A7F3-9ED0-4569-81AC-B7B713F32F19}" type="presParOf" srcId="{1C47D7DD-E4F8-46B8-9F1C-1994A52A2E95}" destId="{56BC8992-9E54-4350-8DC4-50054AC8600A}"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FA2447-2E02-4AC7-B425-3747C5521580}" type="doc">
      <dgm:prSet loTypeId="urn:microsoft.com/office/officeart/2005/8/layout/StepDownProcess" loCatId="process" qsTypeId="urn:microsoft.com/office/officeart/2005/8/quickstyle/simple5" qsCatId="simple" csTypeId="urn:microsoft.com/office/officeart/2005/8/colors/accent1_2" csCatId="accent1" phldr="1"/>
      <dgm:spPr/>
      <dgm:t>
        <a:bodyPr/>
        <a:lstStyle/>
        <a:p>
          <a:endParaRPr lang="tr-TR"/>
        </a:p>
      </dgm:t>
    </dgm:pt>
    <dgm:pt modelId="{F3726266-572C-4060-9694-E7A61D3BC57F}">
      <dgm:prSet phldrT="[Metin]" custT="1">
        <dgm:style>
          <a:lnRef idx="0">
            <a:schemeClr val="accent1"/>
          </a:lnRef>
          <a:fillRef idx="3">
            <a:schemeClr val="accent1"/>
          </a:fillRef>
          <a:effectRef idx="3">
            <a:schemeClr val="accent1"/>
          </a:effectRef>
          <a:fontRef idx="minor">
            <a:schemeClr val="lt1"/>
          </a:fontRef>
        </dgm:style>
      </dgm:prSet>
      <dgm:spPr/>
      <dgm:t>
        <a:bodyPr/>
        <a:lstStyle/>
        <a:p>
          <a:r>
            <a:rPr lang="tr-TR" sz="2000" dirty="0" smtClean="0"/>
            <a:t>RİSKLERİN OYLANMASI</a:t>
          </a:r>
          <a:endParaRPr lang="tr-TR" sz="2000" dirty="0"/>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B116EFF9-D402-45AE-BEF3-FBC0125FD532}" type="parTrans" cxnId="{B4C09B32-5640-44D0-8E1C-DB183DB8B422}">
      <dgm:prSet/>
      <dgm:spPr/>
      <dgm:t>
        <a:bodyPr/>
        <a:lstStyle/>
        <a:p>
          <a:endParaRPr lang="tr-TR"/>
        </a:p>
      </dgm:t>
    </dgm:pt>
    <dgm:pt modelId="{572676E0-F947-40AB-88A2-488B6C7AD807}" type="sibTrans" cxnId="{B4C09B32-5640-44D0-8E1C-DB183DB8B422}">
      <dgm:prSet/>
      <dgm:spPr/>
      <dgm:t>
        <a:bodyPr/>
        <a:lstStyle/>
        <a:p>
          <a:endParaRPr lang="tr-TR"/>
        </a:p>
      </dgm:t>
    </dgm:pt>
    <dgm:pt modelId="{4A78B3E2-3E7C-4C8E-9989-AB2468D93ABE}">
      <dgm:prSet phldrT="[Metin]" custT="1">
        <dgm:style>
          <a:lnRef idx="0">
            <a:schemeClr val="accent2"/>
          </a:lnRef>
          <a:fillRef idx="3">
            <a:schemeClr val="accent2"/>
          </a:fillRef>
          <a:effectRef idx="3">
            <a:schemeClr val="accent2"/>
          </a:effectRef>
          <a:fontRef idx="minor">
            <a:schemeClr val="lt1"/>
          </a:fontRef>
        </dgm:style>
      </dgm:prSet>
      <dgm:spPr/>
      <dgm:t>
        <a:bodyPr/>
        <a:lstStyle/>
        <a:p>
          <a:r>
            <a:rPr lang="tr-TR" sz="2000" dirty="0" smtClean="0">
              <a:solidFill>
                <a:schemeClr val="bg1"/>
              </a:solidFill>
            </a:rPr>
            <a:t>RİSKLERİN KAYDEDİLMESİ</a:t>
          </a:r>
          <a:endParaRPr lang="tr-TR" sz="2000" dirty="0">
            <a:solidFill>
              <a:schemeClr val="bg1"/>
            </a:solidFill>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E0D69CFF-6075-4EA0-8EAE-B8D987ACBB42}" type="parTrans" cxnId="{DAA68F6A-6868-472F-8F82-C5F2CDDE9A8F}">
      <dgm:prSet/>
      <dgm:spPr/>
      <dgm:t>
        <a:bodyPr/>
        <a:lstStyle/>
        <a:p>
          <a:endParaRPr lang="tr-TR"/>
        </a:p>
      </dgm:t>
    </dgm:pt>
    <dgm:pt modelId="{25A0C7C1-896A-4426-A629-5843979D277A}" type="sibTrans" cxnId="{DAA68F6A-6868-472F-8F82-C5F2CDDE9A8F}">
      <dgm:prSet/>
      <dgm:spPr/>
      <dgm:t>
        <a:bodyPr/>
        <a:lstStyle/>
        <a:p>
          <a:endParaRPr lang="tr-TR"/>
        </a:p>
      </dgm:t>
    </dgm:pt>
    <dgm:pt modelId="{E3EF772F-62F4-4337-8C97-77DE3355131E}">
      <dgm:prSet phldrT="[Metin]" custT="1">
        <dgm:style>
          <a:lnRef idx="0">
            <a:schemeClr val="accent3"/>
          </a:lnRef>
          <a:fillRef idx="3">
            <a:schemeClr val="accent3"/>
          </a:fillRef>
          <a:effectRef idx="3">
            <a:schemeClr val="accent3"/>
          </a:effectRef>
          <a:fontRef idx="minor">
            <a:schemeClr val="lt1"/>
          </a:fontRef>
        </dgm:style>
      </dgm:prSet>
      <dgm:spPr/>
      <dgm:t>
        <a:bodyPr/>
        <a:lstStyle/>
        <a:p>
          <a:r>
            <a:rPr lang="tr-TR" sz="2000" b="0" dirty="0" smtClean="0">
              <a:solidFill>
                <a:srgbClr val="FF0000"/>
              </a:solidFill>
              <a:effectLst/>
              <a:latin typeface="Times New Roman" pitchFamily="18" charset="0"/>
              <a:cs typeface="Times New Roman" pitchFamily="18" charset="0"/>
            </a:rPr>
            <a:t>RİSK DERECELENDİRME MATRİSİ</a:t>
          </a:r>
          <a:endParaRPr lang="tr-TR" sz="2000" b="0" dirty="0">
            <a:solidFill>
              <a:srgbClr val="FF0000"/>
            </a:solidFill>
            <a:effectLst/>
          </a:endParaRPr>
        </a:p>
      </dgm:t>
      <dgm:extLst>
        <a:ext uri="{E40237B7-FDA0-4F09-8148-C483321AD2D9}">
          <dgm14:cNvPr xmlns:dgm14="http://schemas.microsoft.com/office/drawing/2010/diagram" id="0" name="">
            <a:hlinkClick xmlns:r="http://schemas.openxmlformats.org/officeDocument/2006/relationships" r:id="rId1" action="ppaction://hlinkfile"/>
          </dgm14:cNvPr>
        </a:ext>
      </dgm:extLst>
    </dgm:pt>
    <dgm:pt modelId="{53748749-AC11-4BAE-A385-D7F967DBA766}" type="parTrans" cxnId="{DF7771D6-D7FF-4740-87A9-0E8AC143B891}">
      <dgm:prSet/>
      <dgm:spPr/>
      <dgm:t>
        <a:bodyPr/>
        <a:lstStyle/>
        <a:p>
          <a:endParaRPr lang="tr-TR"/>
        </a:p>
      </dgm:t>
    </dgm:pt>
    <dgm:pt modelId="{C392EB1C-1FCB-442C-BB2C-46A80D426BC7}" type="sibTrans" cxnId="{DF7771D6-D7FF-4740-87A9-0E8AC143B891}">
      <dgm:prSet/>
      <dgm:spPr/>
      <dgm:t>
        <a:bodyPr/>
        <a:lstStyle/>
        <a:p>
          <a:endParaRPr lang="tr-TR"/>
        </a:p>
      </dgm:t>
    </dgm:pt>
    <dgm:pt modelId="{16EAC329-827D-47B0-BAD9-0A11618505D4}" type="pres">
      <dgm:prSet presAssocID="{59FA2447-2E02-4AC7-B425-3747C5521580}" presName="rootnode" presStyleCnt="0">
        <dgm:presLayoutVars>
          <dgm:chMax/>
          <dgm:chPref/>
          <dgm:dir/>
          <dgm:animLvl val="lvl"/>
        </dgm:presLayoutVars>
      </dgm:prSet>
      <dgm:spPr/>
      <dgm:t>
        <a:bodyPr/>
        <a:lstStyle/>
        <a:p>
          <a:endParaRPr lang="tr-TR"/>
        </a:p>
      </dgm:t>
    </dgm:pt>
    <dgm:pt modelId="{7DE04296-34CD-4CA1-A58C-1957CB0D1255}" type="pres">
      <dgm:prSet presAssocID="{F3726266-572C-4060-9694-E7A61D3BC57F}" presName="composite" presStyleCnt="0"/>
      <dgm:spPr/>
    </dgm:pt>
    <dgm:pt modelId="{10CFEE11-C949-4429-B049-C3CCBB880902}" type="pres">
      <dgm:prSet presAssocID="{F3726266-572C-4060-9694-E7A61D3BC57F}" presName="bentUpArrow1" presStyleLbl="alignImgPlace1" presStyleIdx="0" presStyleCnt="2"/>
      <dgm:spPr/>
    </dgm:pt>
    <dgm:pt modelId="{0BF271A2-D2C0-4591-8556-64DF28DFE502}" type="pres">
      <dgm:prSet presAssocID="{F3726266-572C-4060-9694-E7A61D3BC57F}" presName="ParentText" presStyleLbl="node1" presStyleIdx="0" presStyleCnt="3" custScaleX="186188">
        <dgm:presLayoutVars>
          <dgm:chMax val="1"/>
          <dgm:chPref val="1"/>
          <dgm:bulletEnabled val="1"/>
        </dgm:presLayoutVars>
      </dgm:prSet>
      <dgm:spPr/>
      <dgm:t>
        <a:bodyPr/>
        <a:lstStyle/>
        <a:p>
          <a:endParaRPr lang="tr-TR"/>
        </a:p>
      </dgm:t>
    </dgm:pt>
    <dgm:pt modelId="{6EE0E2FC-209D-4AD1-9F01-CD38E15D740E}" type="pres">
      <dgm:prSet presAssocID="{F3726266-572C-4060-9694-E7A61D3BC57F}" presName="ChildText" presStyleLbl="revTx" presStyleIdx="0" presStyleCnt="2">
        <dgm:presLayoutVars>
          <dgm:chMax val="0"/>
          <dgm:chPref val="0"/>
          <dgm:bulletEnabled val="1"/>
        </dgm:presLayoutVars>
      </dgm:prSet>
      <dgm:spPr/>
    </dgm:pt>
    <dgm:pt modelId="{CA2B1536-7754-48DC-86EB-323B7CDA1F17}" type="pres">
      <dgm:prSet presAssocID="{572676E0-F947-40AB-88A2-488B6C7AD807}" presName="sibTrans" presStyleCnt="0"/>
      <dgm:spPr/>
    </dgm:pt>
    <dgm:pt modelId="{E29B2664-191D-4C7B-86B3-C7CE54BBB79B}" type="pres">
      <dgm:prSet presAssocID="{4A78B3E2-3E7C-4C8E-9989-AB2468D93ABE}" presName="composite" presStyleCnt="0"/>
      <dgm:spPr/>
    </dgm:pt>
    <dgm:pt modelId="{D826AC85-FE8B-4CF0-9562-55712A1F3D04}" type="pres">
      <dgm:prSet presAssocID="{4A78B3E2-3E7C-4C8E-9989-AB2468D93ABE}" presName="bentUpArrow1" presStyleLbl="alignImgPlace1" presStyleIdx="1" presStyleCnt="2"/>
      <dgm:spPr/>
    </dgm:pt>
    <dgm:pt modelId="{B8FC07D9-ECF2-4F90-BA27-4A3E89FB07DE}" type="pres">
      <dgm:prSet presAssocID="{4A78B3E2-3E7C-4C8E-9989-AB2468D93ABE}" presName="ParentText" presStyleLbl="node1" presStyleIdx="1" presStyleCnt="3" custScaleX="167006">
        <dgm:presLayoutVars>
          <dgm:chMax val="1"/>
          <dgm:chPref val="1"/>
          <dgm:bulletEnabled val="1"/>
        </dgm:presLayoutVars>
      </dgm:prSet>
      <dgm:spPr/>
      <dgm:t>
        <a:bodyPr/>
        <a:lstStyle/>
        <a:p>
          <a:endParaRPr lang="tr-TR"/>
        </a:p>
      </dgm:t>
    </dgm:pt>
    <dgm:pt modelId="{4FB2B44B-F363-4C24-9CC3-28CB670FD524}" type="pres">
      <dgm:prSet presAssocID="{4A78B3E2-3E7C-4C8E-9989-AB2468D93ABE}" presName="ChildText" presStyleLbl="revTx" presStyleIdx="1" presStyleCnt="2">
        <dgm:presLayoutVars>
          <dgm:chMax val="0"/>
          <dgm:chPref val="0"/>
          <dgm:bulletEnabled val="1"/>
        </dgm:presLayoutVars>
      </dgm:prSet>
      <dgm:spPr/>
    </dgm:pt>
    <dgm:pt modelId="{2ACE3FDA-4B59-4D56-B71D-553CB1C141FC}" type="pres">
      <dgm:prSet presAssocID="{25A0C7C1-896A-4426-A629-5843979D277A}" presName="sibTrans" presStyleCnt="0"/>
      <dgm:spPr/>
    </dgm:pt>
    <dgm:pt modelId="{91A0C0B3-0565-403F-A2A3-D6BE6882F559}" type="pres">
      <dgm:prSet presAssocID="{E3EF772F-62F4-4337-8C97-77DE3355131E}" presName="composite" presStyleCnt="0"/>
      <dgm:spPr/>
    </dgm:pt>
    <dgm:pt modelId="{E8BE86F4-7D2F-415B-A0D5-3AF13266FEC8}" type="pres">
      <dgm:prSet presAssocID="{E3EF772F-62F4-4337-8C97-77DE3355131E}" presName="ParentText" presStyleLbl="node1" presStyleIdx="2" presStyleCnt="3" custScaleX="149824">
        <dgm:presLayoutVars>
          <dgm:chMax val="1"/>
          <dgm:chPref val="1"/>
          <dgm:bulletEnabled val="1"/>
        </dgm:presLayoutVars>
      </dgm:prSet>
      <dgm:spPr/>
      <dgm:t>
        <a:bodyPr/>
        <a:lstStyle/>
        <a:p>
          <a:endParaRPr lang="tr-TR"/>
        </a:p>
      </dgm:t>
    </dgm:pt>
  </dgm:ptLst>
  <dgm:cxnLst>
    <dgm:cxn modelId="{009A4063-F458-420C-8C64-32C5D5D1AFC8}" type="presOf" srcId="{E3EF772F-62F4-4337-8C97-77DE3355131E}" destId="{E8BE86F4-7D2F-415B-A0D5-3AF13266FEC8}" srcOrd="0" destOrd="0" presId="urn:microsoft.com/office/officeart/2005/8/layout/StepDownProcess"/>
    <dgm:cxn modelId="{BA7E77FF-E807-45CB-9A8D-DB66724D5ABA}" type="presOf" srcId="{F3726266-572C-4060-9694-E7A61D3BC57F}" destId="{0BF271A2-D2C0-4591-8556-64DF28DFE502}" srcOrd="0" destOrd="0" presId="urn:microsoft.com/office/officeart/2005/8/layout/StepDownProcess"/>
    <dgm:cxn modelId="{DF7771D6-D7FF-4740-87A9-0E8AC143B891}" srcId="{59FA2447-2E02-4AC7-B425-3747C5521580}" destId="{E3EF772F-62F4-4337-8C97-77DE3355131E}" srcOrd="2" destOrd="0" parTransId="{53748749-AC11-4BAE-A385-D7F967DBA766}" sibTransId="{C392EB1C-1FCB-442C-BB2C-46A80D426BC7}"/>
    <dgm:cxn modelId="{DAA68F6A-6868-472F-8F82-C5F2CDDE9A8F}" srcId="{59FA2447-2E02-4AC7-B425-3747C5521580}" destId="{4A78B3E2-3E7C-4C8E-9989-AB2468D93ABE}" srcOrd="1" destOrd="0" parTransId="{E0D69CFF-6075-4EA0-8EAE-B8D987ACBB42}" sibTransId="{25A0C7C1-896A-4426-A629-5843979D277A}"/>
    <dgm:cxn modelId="{CC9763C3-4618-4FC6-962E-1FA4DD510728}" type="presOf" srcId="{4A78B3E2-3E7C-4C8E-9989-AB2468D93ABE}" destId="{B8FC07D9-ECF2-4F90-BA27-4A3E89FB07DE}" srcOrd="0" destOrd="0" presId="urn:microsoft.com/office/officeart/2005/8/layout/StepDownProcess"/>
    <dgm:cxn modelId="{B4C09B32-5640-44D0-8E1C-DB183DB8B422}" srcId="{59FA2447-2E02-4AC7-B425-3747C5521580}" destId="{F3726266-572C-4060-9694-E7A61D3BC57F}" srcOrd="0" destOrd="0" parTransId="{B116EFF9-D402-45AE-BEF3-FBC0125FD532}" sibTransId="{572676E0-F947-40AB-88A2-488B6C7AD807}"/>
    <dgm:cxn modelId="{4DE169AD-21F0-4F81-BCE7-C7059079D28D}" type="presOf" srcId="{59FA2447-2E02-4AC7-B425-3747C5521580}" destId="{16EAC329-827D-47B0-BAD9-0A11618505D4}" srcOrd="0" destOrd="0" presId="urn:microsoft.com/office/officeart/2005/8/layout/StepDownProcess"/>
    <dgm:cxn modelId="{D38DD9D0-2A66-4C0E-8C2A-5981693EF4DD}" type="presParOf" srcId="{16EAC329-827D-47B0-BAD9-0A11618505D4}" destId="{7DE04296-34CD-4CA1-A58C-1957CB0D1255}" srcOrd="0" destOrd="0" presId="urn:microsoft.com/office/officeart/2005/8/layout/StepDownProcess"/>
    <dgm:cxn modelId="{D0AA62F3-0591-4EF9-A26A-CADC42FAAB5F}" type="presParOf" srcId="{7DE04296-34CD-4CA1-A58C-1957CB0D1255}" destId="{10CFEE11-C949-4429-B049-C3CCBB880902}" srcOrd="0" destOrd="0" presId="urn:microsoft.com/office/officeart/2005/8/layout/StepDownProcess"/>
    <dgm:cxn modelId="{79B7FFCF-8B8E-4BDD-ACF8-33470D469E80}" type="presParOf" srcId="{7DE04296-34CD-4CA1-A58C-1957CB0D1255}" destId="{0BF271A2-D2C0-4591-8556-64DF28DFE502}" srcOrd="1" destOrd="0" presId="urn:microsoft.com/office/officeart/2005/8/layout/StepDownProcess"/>
    <dgm:cxn modelId="{8D3DE2C6-DAAA-4E20-8767-CBE3F01DC247}" type="presParOf" srcId="{7DE04296-34CD-4CA1-A58C-1957CB0D1255}" destId="{6EE0E2FC-209D-4AD1-9F01-CD38E15D740E}" srcOrd="2" destOrd="0" presId="urn:microsoft.com/office/officeart/2005/8/layout/StepDownProcess"/>
    <dgm:cxn modelId="{6D57458B-E703-4913-BA8B-800BA209C644}" type="presParOf" srcId="{16EAC329-827D-47B0-BAD9-0A11618505D4}" destId="{CA2B1536-7754-48DC-86EB-323B7CDA1F17}" srcOrd="1" destOrd="0" presId="urn:microsoft.com/office/officeart/2005/8/layout/StepDownProcess"/>
    <dgm:cxn modelId="{3F1EC197-4FA3-4259-A218-127BD7D85F07}" type="presParOf" srcId="{16EAC329-827D-47B0-BAD9-0A11618505D4}" destId="{E29B2664-191D-4C7B-86B3-C7CE54BBB79B}" srcOrd="2" destOrd="0" presId="urn:microsoft.com/office/officeart/2005/8/layout/StepDownProcess"/>
    <dgm:cxn modelId="{425515C6-9F2E-4E47-A923-A44B07C9D558}" type="presParOf" srcId="{E29B2664-191D-4C7B-86B3-C7CE54BBB79B}" destId="{D826AC85-FE8B-4CF0-9562-55712A1F3D04}" srcOrd="0" destOrd="0" presId="urn:microsoft.com/office/officeart/2005/8/layout/StepDownProcess"/>
    <dgm:cxn modelId="{32BFCE39-E766-45C8-90D4-C62C294AC69E}" type="presParOf" srcId="{E29B2664-191D-4C7B-86B3-C7CE54BBB79B}" destId="{B8FC07D9-ECF2-4F90-BA27-4A3E89FB07DE}" srcOrd="1" destOrd="0" presId="urn:microsoft.com/office/officeart/2005/8/layout/StepDownProcess"/>
    <dgm:cxn modelId="{F51247E4-CE12-4409-A0FA-7DB8317EA91F}" type="presParOf" srcId="{E29B2664-191D-4C7B-86B3-C7CE54BBB79B}" destId="{4FB2B44B-F363-4C24-9CC3-28CB670FD524}" srcOrd="2" destOrd="0" presId="urn:microsoft.com/office/officeart/2005/8/layout/StepDownProcess"/>
    <dgm:cxn modelId="{8AFC7DB2-0A4E-45A3-85BD-17CCEBA204CA}" type="presParOf" srcId="{16EAC329-827D-47B0-BAD9-0A11618505D4}" destId="{2ACE3FDA-4B59-4D56-B71D-553CB1C141FC}" srcOrd="3" destOrd="0" presId="urn:microsoft.com/office/officeart/2005/8/layout/StepDownProcess"/>
    <dgm:cxn modelId="{73BD5032-66EB-4558-9343-4C8A25EBFD3D}" type="presParOf" srcId="{16EAC329-827D-47B0-BAD9-0A11618505D4}" destId="{91A0C0B3-0565-403F-A2A3-D6BE6882F559}" srcOrd="4" destOrd="0" presId="urn:microsoft.com/office/officeart/2005/8/layout/StepDownProcess"/>
    <dgm:cxn modelId="{4B5BF904-03D6-4996-A1E5-5FC9BEF05547}" type="presParOf" srcId="{91A0C0B3-0565-403F-A2A3-D6BE6882F559}" destId="{E8BE86F4-7D2F-415B-A0D5-3AF13266FEC8}" srcOrd="0"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D42FDE2-BABF-4CDC-90AC-AD3C0E5D68DB}" type="doc">
      <dgm:prSet loTypeId="urn:microsoft.com/office/officeart/2005/8/layout/rings+Icon" loCatId="relationship" qsTypeId="urn:microsoft.com/office/officeart/2005/8/quickstyle/3d4" qsCatId="3D" csTypeId="urn:microsoft.com/office/officeart/2005/8/colors/colorful5" csCatId="colorful" phldr="1"/>
      <dgm:spPr/>
    </dgm:pt>
    <dgm:pt modelId="{7D1ABC54-C84B-47C9-BB56-BC192D5188F6}">
      <dgm:prSet phldrT="[Metin]" custT="1"/>
      <dgm:spPr/>
      <dgm:t>
        <a:bodyPr/>
        <a:lstStyle/>
        <a:p>
          <a:r>
            <a:rPr lang="tr-TR" sz="1800" b="1" dirty="0">
              <a:solidFill>
                <a:schemeClr val="bg1"/>
              </a:solidFill>
            </a:rPr>
            <a:t>ÖLÇÜLEBİLİR</a:t>
          </a:r>
        </a:p>
      </dgm:t>
    </dgm:pt>
    <dgm:pt modelId="{5DE39006-E90C-4797-B64E-F53CABD180C5}" type="parTrans" cxnId="{2CB1FAAD-7137-42DB-844E-B3DEA02A5270}">
      <dgm:prSet/>
      <dgm:spPr/>
      <dgm:t>
        <a:bodyPr/>
        <a:lstStyle/>
        <a:p>
          <a:endParaRPr lang="tr-TR"/>
        </a:p>
      </dgm:t>
    </dgm:pt>
    <dgm:pt modelId="{29F68DF9-F1A6-4F41-AD0D-FEDE0BB49FBC}" type="sibTrans" cxnId="{2CB1FAAD-7137-42DB-844E-B3DEA02A5270}">
      <dgm:prSet/>
      <dgm:spPr/>
      <dgm:t>
        <a:bodyPr/>
        <a:lstStyle/>
        <a:p>
          <a:endParaRPr lang="tr-TR"/>
        </a:p>
      </dgm:t>
    </dgm:pt>
    <dgm:pt modelId="{61D3D8F0-FD6A-45E2-B78A-A6DCFBC784E9}">
      <dgm:prSet phldrT="[Metin]" custT="1"/>
      <dgm:spPr/>
      <dgm:t>
        <a:bodyPr/>
        <a:lstStyle/>
        <a:p>
          <a:r>
            <a:rPr lang="tr-TR" sz="1400" b="1" dirty="0">
              <a:solidFill>
                <a:schemeClr val="bg1"/>
              </a:solidFill>
            </a:rPr>
            <a:t>UYGULANABİLİR</a:t>
          </a:r>
        </a:p>
      </dgm:t>
    </dgm:pt>
    <dgm:pt modelId="{67FA0E6E-8EFE-41F6-88F5-2DD8F9EB787A}" type="parTrans" cxnId="{C4AFBB4C-D20B-4F52-AE4C-BD4F68E62BC2}">
      <dgm:prSet/>
      <dgm:spPr/>
      <dgm:t>
        <a:bodyPr/>
        <a:lstStyle/>
        <a:p>
          <a:endParaRPr lang="tr-TR"/>
        </a:p>
      </dgm:t>
    </dgm:pt>
    <dgm:pt modelId="{63A37521-28C2-4B57-B633-9FF1B2EFDEF4}" type="sibTrans" cxnId="{C4AFBB4C-D20B-4F52-AE4C-BD4F68E62BC2}">
      <dgm:prSet/>
      <dgm:spPr/>
      <dgm:t>
        <a:bodyPr/>
        <a:lstStyle/>
        <a:p>
          <a:endParaRPr lang="tr-TR"/>
        </a:p>
      </dgm:t>
    </dgm:pt>
    <dgm:pt modelId="{2E1E4AB3-AD3A-423A-8E70-E16941031C39}">
      <dgm:prSet phldrT="[Metin]" custT="1"/>
      <dgm:spPr/>
      <dgm:t>
        <a:bodyPr/>
        <a:lstStyle/>
        <a:p>
          <a:r>
            <a:rPr lang="tr-TR" sz="1800" b="1" dirty="0">
              <a:solidFill>
                <a:schemeClr val="bg1"/>
              </a:solidFill>
            </a:rPr>
            <a:t>ULAŞILABİLİR</a:t>
          </a:r>
        </a:p>
      </dgm:t>
    </dgm:pt>
    <dgm:pt modelId="{23C6725C-35F9-446C-A745-16190014454F}" type="parTrans" cxnId="{72E59212-FE9D-460D-B183-0345223B3A85}">
      <dgm:prSet/>
      <dgm:spPr/>
      <dgm:t>
        <a:bodyPr/>
        <a:lstStyle/>
        <a:p>
          <a:endParaRPr lang="tr-TR"/>
        </a:p>
      </dgm:t>
    </dgm:pt>
    <dgm:pt modelId="{8D0BE2ED-9B7B-4CF4-BA92-3C4A4FD28060}" type="sibTrans" cxnId="{72E59212-FE9D-460D-B183-0345223B3A85}">
      <dgm:prSet/>
      <dgm:spPr/>
      <dgm:t>
        <a:bodyPr/>
        <a:lstStyle/>
        <a:p>
          <a:endParaRPr lang="tr-TR"/>
        </a:p>
      </dgm:t>
    </dgm:pt>
    <dgm:pt modelId="{BF530731-4E83-460E-BEFA-D2DAFDE12BFA}">
      <dgm:prSet phldrT="[Metin]" custT="1"/>
      <dgm:spPr/>
      <dgm:t>
        <a:bodyPr/>
        <a:lstStyle/>
        <a:p>
          <a:r>
            <a:rPr lang="tr-TR" sz="1800" b="1" dirty="0">
              <a:solidFill>
                <a:schemeClr val="bg1"/>
              </a:solidFill>
            </a:rPr>
            <a:t>ZAMANA BAĞLI</a:t>
          </a:r>
        </a:p>
      </dgm:t>
    </dgm:pt>
    <dgm:pt modelId="{802A8C03-DD50-4D15-BE31-CB1770FEEDE2}" type="parTrans" cxnId="{F569C508-70D6-4134-8957-136E88106DF5}">
      <dgm:prSet/>
      <dgm:spPr/>
      <dgm:t>
        <a:bodyPr/>
        <a:lstStyle/>
        <a:p>
          <a:endParaRPr lang="tr-TR"/>
        </a:p>
      </dgm:t>
    </dgm:pt>
    <dgm:pt modelId="{A6F40A9D-5331-439C-B9BF-4D81F0EE02F6}" type="sibTrans" cxnId="{F569C508-70D6-4134-8957-136E88106DF5}">
      <dgm:prSet/>
      <dgm:spPr/>
      <dgm:t>
        <a:bodyPr/>
        <a:lstStyle/>
        <a:p>
          <a:endParaRPr lang="tr-TR"/>
        </a:p>
      </dgm:t>
    </dgm:pt>
    <dgm:pt modelId="{E1A1C4F4-D422-447A-98B9-9D4824444A23}">
      <dgm:prSet phldrT="[Metin]" custT="1"/>
      <dgm:spPr/>
      <dgm:t>
        <a:bodyPr/>
        <a:lstStyle/>
        <a:p>
          <a:r>
            <a:rPr lang="tr-TR" sz="1800" b="1" dirty="0">
              <a:solidFill>
                <a:schemeClr val="bg1"/>
              </a:solidFill>
            </a:rPr>
            <a:t>İZLENEBİLİR</a:t>
          </a:r>
        </a:p>
      </dgm:t>
    </dgm:pt>
    <dgm:pt modelId="{E3CE09CB-2D8D-42DA-A5EB-2CEFDE15564D}" type="parTrans" cxnId="{9D14C5A7-C65D-49C5-9692-394CC67F0938}">
      <dgm:prSet/>
      <dgm:spPr/>
      <dgm:t>
        <a:bodyPr/>
        <a:lstStyle/>
        <a:p>
          <a:endParaRPr lang="tr-TR"/>
        </a:p>
      </dgm:t>
    </dgm:pt>
    <dgm:pt modelId="{9699601C-551B-44FB-B6E1-7A4AB3863CB3}" type="sibTrans" cxnId="{9D14C5A7-C65D-49C5-9692-394CC67F0938}">
      <dgm:prSet/>
      <dgm:spPr/>
      <dgm:t>
        <a:bodyPr/>
        <a:lstStyle/>
        <a:p>
          <a:endParaRPr lang="tr-TR"/>
        </a:p>
      </dgm:t>
    </dgm:pt>
    <dgm:pt modelId="{C333D91A-B0CF-4852-8776-7C5751CE16D4}" type="pres">
      <dgm:prSet presAssocID="{FD42FDE2-BABF-4CDC-90AC-AD3C0E5D68DB}" presName="Name0" presStyleCnt="0">
        <dgm:presLayoutVars>
          <dgm:chMax val="7"/>
          <dgm:dir/>
          <dgm:resizeHandles val="exact"/>
        </dgm:presLayoutVars>
      </dgm:prSet>
      <dgm:spPr/>
    </dgm:pt>
    <dgm:pt modelId="{50F0409B-0AB4-425B-8BE0-701E2092A07A}" type="pres">
      <dgm:prSet presAssocID="{FD42FDE2-BABF-4CDC-90AC-AD3C0E5D68DB}" presName="ellipse1" presStyleLbl="vennNode1" presStyleIdx="0" presStyleCnt="5">
        <dgm:presLayoutVars>
          <dgm:bulletEnabled val="1"/>
        </dgm:presLayoutVars>
      </dgm:prSet>
      <dgm:spPr/>
      <dgm:t>
        <a:bodyPr/>
        <a:lstStyle/>
        <a:p>
          <a:endParaRPr lang="tr-TR"/>
        </a:p>
      </dgm:t>
    </dgm:pt>
    <dgm:pt modelId="{472CDD9E-166B-4908-BF5D-FDC4A24A6D04}" type="pres">
      <dgm:prSet presAssocID="{FD42FDE2-BABF-4CDC-90AC-AD3C0E5D68DB}" presName="ellipse2" presStyleLbl="vennNode1" presStyleIdx="1" presStyleCnt="5">
        <dgm:presLayoutVars>
          <dgm:bulletEnabled val="1"/>
        </dgm:presLayoutVars>
      </dgm:prSet>
      <dgm:spPr/>
      <dgm:t>
        <a:bodyPr/>
        <a:lstStyle/>
        <a:p>
          <a:endParaRPr lang="tr-TR"/>
        </a:p>
      </dgm:t>
    </dgm:pt>
    <dgm:pt modelId="{745D6E5B-008F-40CD-A152-2180A89CACEC}" type="pres">
      <dgm:prSet presAssocID="{FD42FDE2-BABF-4CDC-90AC-AD3C0E5D68DB}" presName="ellipse3" presStyleLbl="vennNode1" presStyleIdx="2" presStyleCnt="5">
        <dgm:presLayoutVars>
          <dgm:bulletEnabled val="1"/>
        </dgm:presLayoutVars>
      </dgm:prSet>
      <dgm:spPr/>
      <dgm:t>
        <a:bodyPr/>
        <a:lstStyle/>
        <a:p>
          <a:endParaRPr lang="tr-TR"/>
        </a:p>
      </dgm:t>
    </dgm:pt>
    <dgm:pt modelId="{93C4F2BA-512F-4EDF-BF1B-C43BF71D58E8}" type="pres">
      <dgm:prSet presAssocID="{FD42FDE2-BABF-4CDC-90AC-AD3C0E5D68DB}" presName="ellipse4" presStyleLbl="vennNode1" presStyleIdx="3" presStyleCnt="5">
        <dgm:presLayoutVars>
          <dgm:bulletEnabled val="1"/>
        </dgm:presLayoutVars>
      </dgm:prSet>
      <dgm:spPr/>
      <dgm:t>
        <a:bodyPr/>
        <a:lstStyle/>
        <a:p>
          <a:endParaRPr lang="tr-TR"/>
        </a:p>
      </dgm:t>
    </dgm:pt>
    <dgm:pt modelId="{EA531613-CF4C-4EA0-92C2-5D2D02E58989}" type="pres">
      <dgm:prSet presAssocID="{FD42FDE2-BABF-4CDC-90AC-AD3C0E5D68DB}" presName="ellipse5" presStyleLbl="vennNode1" presStyleIdx="4" presStyleCnt="5">
        <dgm:presLayoutVars>
          <dgm:bulletEnabled val="1"/>
        </dgm:presLayoutVars>
      </dgm:prSet>
      <dgm:spPr/>
      <dgm:t>
        <a:bodyPr/>
        <a:lstStyle/>
        <a:p>
          <a:endParaRPr lang="tr-TR"/>
        </a:p>
      </dgm:t>
    </dgm:pt>
  </dgm:ptLst>
  <dgm:cxnLst>
    <dgm:cxn modelId="{C2EF0006-C741-43F4-A0F8-09616A1A25DC}" type="presOf" srcId="{2E1E4AB3-AD3A-423A-8E70-E16941031C39}" destId="{745D6E5B-008F-40CD-A152-2180A89CACEC}" srcOrd="0" destOrd="0" presId="urn:microsoft.com/office/officeart/2005/8/layout/rings+Icon"/>
    <dgm:cxn modelId="{20FD4B18-B3E7-422A-8F62-6B003A83B0AB}" type="presOf" srcId="{E1A1C4F4-D422-447A-98B9-9D4824444A23}" destId="{EA531613-CF4C-4EA0-92C2-5D2D02E58989}" srcOrd="0" destOrd="0" presId="urn:microsoft.com/office/officeart/2005/8/layout/rings+Icon"/>
    <dgm:cxn modelId="{85E814E4-3CDB-4CAD-A93F-01351C7F4CA9}" type="presOf" srcId="{FD42FDE2-BABF-4CDC-90AC-AD3C0E5D68DB}" destId="{C333D91A-B0CF-4852-8776-7C5751CE16D4}" srcOrd="0" destOrd="0" presId="urn:microsoft.com/office/officeart/2005/8/layout/rings+Icon"/>
    <dgm:cxn modelId="{9C47AE9C-3842-4D1B-ABDE-6EC5DAE277AD}" type="presOf" srcId="{61D3D8F0-FD6A-45E2-B78A-A6DCFBC784E9}" destId="{472CDD9E-166B-4908-BF5D-FDC4A24A6D04}" srcOrd="0" destOrd="0" presId="urn:microsoft.com/office/officeart/2005/8/layout/rings+Icon"/>
    <dgm:cxn modelId="{48DD0F68-C239-45EF-9B31-76A2FA648C1F}" type="presOf" srcId="{7D1ABC54-C84B-47C9-BB56-BC192D5188F6}" destId="{50F0409B-0AB4-425B-8BE0-701E2092A07A}" srcOrd="0" destOrd="0" presId="urn:microsoft.com/office/officeart/2005/8/layout/rings+Icon"/>
    <dgm:cxn modelId="{6E1E4082-847A-477D-9C4F-01500BE791D6}" type="presOf" srcId="{BF530731-4E83-460E-BEFA-D2DAFDE12BFA}" destId="{93C4F2BA-512F-4EDF-BF1B-C43BF71D58E8}" srcOrd="0" destOrd="0" presId="urn:microsoft.com/office/officeart/2005/8/layout/rings+Icon"/>
    <dgm:cxn modelId="{9D14C5A7-C65D-49C5-9692-394CC67F0938}" srcId="{FD42FDE2-BABF-4CDC-90AC-AD3C0E5D68DB}" destId="{E1A1C4F4-D422-447A-98B9-9D4824444A23}" srcOrd="4" destOrd="0" parTransId="{E3CE09CB-2D8D-42DA-A5EB-2CEFDE15564D}" sibTransId="{9699601C-551B-44FB-B6E1-7A4AB3863CB3}"/>
    <dgm:cxn modelId="{C4AFBB4C-D20B-4F52-AE4C-BD4F68E62BC2}" srcId="{FD42FDE2-BABF-4CDC-90AC-AD3C0E5D68DB}" destId="{61D3D8F0-FD6A-45E2-B78A-A6DCFBC784E9}" srcOrd="1" destOrd="0" parTransId="{67FA0E6E-8EFE-41F6-88F5-2DD8F9EB787A}" sibTransId="{63A37521-28C2-4B57-B633-9FF1B2EFDEF4}"/>
    <dgm:cxn modelId="{72E59212-FE9D-460D-B183-0345223B3A85}" srcId="{FD42FDE2-BABF-4CDC-90AC-AD3C0E5D68DB}" destId="{2E1E4AB3-AD3A-423A-8E70-E16941031C39}" srcOrd="2" destOrd="0" parTransId="{23C6725C-35F9-446C-A745-16190014454F}" sibTransId="{8D0BE2ED-9B7B-4CF4-BA92-3C4A4FD28060}"/>
    <dgm:cxn modelId="{2CB1FAAD-7137-42DB-844E-B3DEA02A5270}" srcId="{FD42FDE2-BABF-4CDC-90AC-AD3C0E5D68DB}" destId="{7D1ABC54-C84B-47C9-BB56-BC192D5188F6}" srcOrd="0" destOrd="0" parTransId="{5DE39006-E90C-4797-B64E-F53CABD180C5}" sibTransId="{29F68DF9-F1A6-4F41-AD0D-FEDE0BB49FBC}"/>
    <dgm:cxn modelId="{F569C508-70D6-4134-8957-136E88106DF5}" srcId="{FD42FDE2-BABF-4CDC-90AC-AD3C0E5D68DB}" destId="{BF530731-4E83-460E-BEFA-D2DAFDE12BFA}" srcOrd="3" destOrd="0" parTransId="{802A8C03-DD50-4D15-BE31-CB1770FEEDE2}" sibTransId="{A6F40A9D-5331-439C-B9BF-4D81F0EE02F6}"/>
    <dgm:cxn modelId="{1079F74E-FFCD-40CE-B52C-9EA791BB269B}" type="presParOf" srcId="{C333D91A-B0CF-4852-8776-7C5751CE16D4}" destId="{50F0409B-0AB4-425B-8BE0-701E2092A07A}" srcOrd="0" destOrd="0" presId="urn:microsoft.com/office/officeart/2005/8/layout/rings+Icon"/>
    <dgm:cxn modelId="{52A35E76-2F77-4B1A-8FAB-62D919ABD047}" type="presParOf" srcId="{C333D91A-B0CF-4852-8776-7C5751CE16D4}" destId="{472CDD9E-166B-4908-BF5D-FDC4A24A6D04}" srcOrd="1" destOrd="0" presId="urn:microsoft.com/office/officeart/2005/8/layout/rings+Icon"/>
    <dgm:cxn modelId="{7CD8A85C-ECFC-44C6-999D-D8A618FB0F9D}" type="presParOf" srcId="{C333D91A-B0CF-4852-8776-7C5751CE16D4}" destId="{745D6E5B-008F-40CD-A152-2180A89CACEC}" srcOrd="2" destOrd="0" presId="urn:microsoft.com/office/officeart/2005/8/layout/rings+Icon"/>
    <dgm:cxn modelId="{CB9CBCD8-8202-4415-91A4-CA210EB0A5FD}" type="presParOf" srcId="{C333D91A-B0CF-4852-8776-7C5751CE16D4}" destId="{93C4F2BA-512F-4EDF-BF1B-C43BF71D58E8}" srcOrd="3" destOrd="0" presId="urn:microsoft.com/office/officeart/2005/8/layout/rings+Icon"/>
    <dgm:cxn modelId="{C406F9FF-73A8-4698-A7E9-4FB5C88744B5}" type="presParOf" srcId="{C333D91A-B0CF-4852-8776-7C5751CE16D4}" destId="{EA531613-CF4C-4EA0-92C2-5D2D02E58989}"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9AB12A7B-46FC-49F2-A46B-89AAE439F574}" type="datetimeFigureOut">
              <a:rPr lang="tr-TR" smtClean="0"/>
              <a:t>15.11.2017</a:t>
            </a:fld>
            <a:endParaRPr lang="tr-TR"/>
          </a:p>
        </p:txBody>
      </p:sp>
      <p:sp>
        <p:nvSpPr>
          <p:cNvPr id="4" name="Slayt Görüntüsü Yer Tutucusu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A8058D6-48F5-4512-ACFD-103DC619EED0}" type="slidenum">
              <a:rPr lang="tr-TR" smtClean="0"/>
              <a:t>‹#›</a:t>
            </a:fld>
            <a:endParaRPr lang="tr-TR"/>
          </a:p>
        </p:txBody>
      </p:sp>
    </p:spTree>
    <p:extLst>
      <p:ext uri="{BB962C8B-B14F-4D97-AF65-F5344CB8AC3E}">
        <p14:creationId xmlns:p14="http://schemas.microsoft.com/office/powerpoint/2010/main" val="1946561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6</a:t>
            </a:fld>
            <a:endParaRPr lang="tr-TR"/>
          </a:p>
        </p:txBody>
      </p:sp>
    </p:spTree>
    <p:extLst>
      <p:ext uri="{BB962C8B-B14F-4D97-AF65-F5344CB8AC3E}">
        <p14:creationId xmlns:p14="http://schemas.microsoft.com/office/powerpoint/2010/main" val="1348234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latin typeface="Times New Roman" panose="02020603050405020304" pitchFamily="18" charset="0"/>
                <a:cs typeface="Times New Roman" panose="02020603050405020304" pitchFamily="18" charset="0"/>
              </a:rPr>
              <a:t>Dışardan tedarik edilen ürün ve hizmetlerin belirlenen şartlara uygun olduğunu kayıt altına almalıdır.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latin typeface="Times New Roman" panose="02020603050405020304" pitchFamily="18" charset="0"/>
                <a:cs typeface="Times New Roman" panose="02020603050405020304" pitchFamily="18" charset="0"/>
              </a:rPr>
              <a:t>Ürün ve hizmet uygunluğunu izleme ve ölçme faaliyetleriyle sağlamalı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latin typeface="Times New Roman" panose="02020603050405020304" pitchFamily="18" charset="0"/>
                <a:cs typeface="Times New Roman" panose="02020603050405020304" pitchFamily="18" charset="0"/>
              </a:rPr>
              <a:t>İzlenebilirlik kayıtları</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latin typeface="Times New Roman" panose="02020603050405020304" pitchFamily="18" charset="0"/>
                <a:cs typeface="Times New Roman" panose="02020603050405020304" pitchFamily="18" charset="0"/>
              </a:rPr>
              <a:t>Uygun olmayan süreç çıktılarında ,ürün ve hizmetleri düzeltme ,ayırma ,geri çekme yollarıyla tanımlanmasını sağlamalı</a:t>
            </a:r>
          </a:p>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31</a:t>
            </a:fld>
            <a:endParaRPr lang="tr-TR"/>
          </a:p>
        </p:txBody>
      </p:sp>
    </p:spTree>
    <p:extLst>
      <p:ext uri="{BB962C8B-B14F-4D97-AF65-F5344CB8AC3E}">
        <p14:creationId xmlns:p14="http://schemas.microsoft.com/office/powerpoint/2010/main" val="2345370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Kuruluş izleme ve ölçme gerekliliklerini ,izleme ,ölçme analiz ve değerlendirme metotlarını ,izleme ve ölçmenin gerçekleştirilmesini, sonuçların değerlendirme periyotlarını tanımlamalı.</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Kuruluş , kendisinin belirlemiş olduğu Kalite Yönetim Sistemi  şartlarına uygunluğunu , standardın şartlarının etkin olarak uygulandığının tespiti ve sürekliliğinin sağlanma derecesinin belirlenmesi amacıyla planlanan aralıklarda iç tetkiklerini gerçekleştirmelidir.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Üst yönetim, kuruluşa ait </a:t>
            </a:r>
            <a:r>
              <a:rPr lang="tr-TR" dirty="0" err="1" smtClean="0">
                <a:latin typeface="Times New Roman" panose="02020603050405020304" pitchFamily="18" charset="0"/>
                <a:cs typeface="Times New Roman" panose="02020603050405020304" pitchFamily="18" charset="0"/>
              </a:rPr>
              <a:t>kys</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ni</a:t>
            </a:r>
            <a:r>
              <a:rPr lang="tr-TR" dirty="0" smtClean="0">
                <a:latin typeface="Times New Roman" panose="02020603050405020304" pitchFamily="18" charset="0"/>
                <a:cs typeface="Times New Roman" panose="02020603050405020304" pitchFamily="18" charset="0"/>
              </a:rPr>
              <a:t>, uygunluğu, devamı, yeterliliği ve etkinliğinin güvence altına alınması amacı ile planlanmış aralıklarla değerlendirmelidir. </a:t>
            </a:r>
          </a:p>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32</a:t>
            </a:fld>
            <a:endParaRPr lang="tr-TR"/>
          </a:p>
        </p:txBody>
      </p:sp>
    </p:spTree>
    <p:extLst>
      <p:ext uri="{BB962C8B-B14F-4D97-AF65-F5344CB8AC3E}">
        <p14:creationId xmlns:p14="http://schemas.microsoft.com/office/powerpoint/2010/main" val="16302756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Kuruluş, müşteri şikayetleri dahil olmak üzere bir uygunsuzluk meydana geldiğinde, uygunsuzluğun düzeltilmesi, kontrol altına alınması, çözümünün sağlanması için müdahale etmeli, uygunsuzluğun gözden geçirilmesi, nedenleri ve benzer uygunsuzlukların varlığını belirlemeli , gerektiğinde uygunsuzluğun tekrarlanmaması için uygulanacak faaliyetleri gerçekleştirmeli ve gerektiğinde KYS değişiklik yapmalıdır.</a:t>
            </a:r>
          </a:p>
          <a:p>
            <a:pPr marL="0" indent="0">
              <a:buNone/>
            </a:pPr>
            <a:r>
              <a:rPr lang="tr-TR" dirty="0" smtClean="0">
                <a:latin typeface="Times New Roman" panose="02020603050405020304" pitchFamily="18" charset="0"/>
                <a:cs typeface="Times New Roman" panose="02020603050405020304" pitchFamily="18" charset="0"/>
              </a:rPr>
              <a:t>Kuruluş, KYS ‘</a:t>
            </a:r>
            <a:r>
              <a:rPr lang="tr-TR" dirty="0" err="1" smtClean="0">
                <a:latin typeface="Times New Roman" panose="02020603050405020304" pitchFamily="18" charset="0"/>
                <a:cs typeface="Times New Roman" panose="02020603050405020304" pitchFamily="18" charset="0"/>
              </a:rPr>
              <a:t>nin</a:t>
            </a:r>
            <a:r>
              <a:rPr lang="tr-TR" dirty="0" smtClean="0">
                <a:latin typeface="Times New Roman" panose="02020603050405020304" pitchFamily="18" charset="0"/>
                <a:cs typeface="Times New Roman" panose="02020603050405020304" pitchFamily="18" charset="0"/>
              </a:rPr>
              <a:t> uygunluk, yeterlilik, etkinlik ve verimliliğini, analiz ve değerlendirme sonuçları ve YGG çıktılarını da ele alarak sürekli iyileştirmelidir. </a:t>
            </a:r>
          </a:p>
          <a:p>
            <a:endParaRPr lang="tr-TR" b="1" dirty="0" smtClean="0">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33</a:t>
            </a:fld>
            <a:endParaRPr lang="tr-TR"/>
          </a:p>
        </p:txBody>
      </p:sp>
    </p:spTree>
    <p:extLst>
      <p:ext uri="{BB962C8B-B14F-4D97-AF65-F5344CB8AC3E}">
        <p14:creationId xmlns:p14="http://schemas.microsoft.com/office/powerpoint/2010/main" val="2851358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9683"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F52E214-2313-48CA-8EBF-FD07E91D2042}" type="slidenum">
              <a:rPr lang="tr-TR" altLang="tr-TR">
                <a:latin typeface="Calibri" panose="020F0502020204030204" pitchFamily="34" charset="0"/>
              </a:rPr>
              <a:pPr eaLnBrk="1" hangingPunct="1"/>
              <a:t>34</a:t>
            </a:fld>
            <a:endParaRPr lang="tr-TR" altLang="tr-TR">
              <a:latin typeface="Calibri" panose="020F0502020204030204" pitchFamily="34" charset="0"/>
            </a:endParaRPr>
          </a:p>
        </p:txBody>
      </p:sp>
    </p:spTree>
    <p:extLst>
      <p:ext uri="{BB962C8B-B14F-4D97-AF65-F5344CB8AC3E}">
        <p14:creationId xmlns:p14="http://schemas.microsoft.com/office/powerpoint/2010/main" val="32134155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1 Slayt Görüntüsü Yer Tutucusu"/>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2 Not Yer Tutucusu"/>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tr-TR" smtClean="0"/>
          </a:p>
        </p:txBody>
      </p:sp>
      <p:sp>
        <p:nvSpPr>
          <p:cNvPr id="4" name="3 Slayt Numarası Yer Tutucusu"/>
          <p:cNvSpPr>
            <a:spLocks noGrp="1"/>
          </p:cNvSpPr>
          <p:nvPr>
            <p:ph type="sldNum" sz="quarter" idx="5"/>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0A487C1-C0E1-452C-9704-8FB8E8FCA1EF}" type="slidenum">
              <a:rPr lang="tr-TR" altLang="tr-TR">
                <a:latin typeface="Calibri" panose="020F0502020204030204" pitchFamily="34" charset="0"/>
              </a:rPr>
              <a:pPr eaLnBrk="1" hangingPunct="1"/>
              <a:t>35</a:t>
            </a:fld>
            <a:endParaRPr lang="tr-TR" altLang="tr-TR">
              <a:latin typeface="Calibri" panose="020F0502020204030204" pitchFamily="34" charset="0"/>
            </a:endParaRPr>
          </a:p>
        </p:txBody>
      </p:sp>
    </p:spTree>
    <p:extLst>
      <p:ext uri="{BB962C8B-B14F-4D97-AF65-F5344CB8AC3E}">
        <p14:creationId xmlns:p14="http://schemas.microsoft.com/office/powerpoint/2010/main" val="3850803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457200" lvl="1" indent="0">
              <a:lnSpc>
                <a:spcPct val="100000"/>
              </a:lnSpc>
              <a:buNone/>
            </a:pPr>
            <a:r>
              <a:rPr lang="tr-TR" altLang="tr-TR" sz="2400" dirty="0" smtClean="0">
                <a:solidFill>
                  <a:schemeClr val="tx1"/>
                </a:solidFill>
                <a:latin typeface="Times New Roman" panose="02020603050405020304" pitchFamily="18" charset="0"/>
                <a:cs typeface="Times New Roman" panose="02020603050405020304" pitchFamily="18" charset="0"/>
              </a:rPr>
              <a:t>Kuruluşlar, müşterilerine bağlıdır</a:t>
            </a:r>
          </a:p>
          <a:p>
            <a:pPr marL="457200" lvl="1" indent="0">
              <a:lnSpc>
                <a:spcPct val="100000"/>
              </a:lnSpc>
              <a:buNone/>
            </a:pPr>
            <a:r>
              <a:rPr lang="tr-TR" altLang="tr-TR" sz="2400" dirty="0" smtClean="0">
                <a:solidFill>
                  <a:schemeClr val="tx1"/>
                </a:solidFill>
                <a:latin typeface="Times New Roman" panose="02020603050405020304" pitchFamily="18" charset="0"/>
                <a:cs typeface="Times New Roman" panose="02020603050405020304" pitchFamily="18" charset="0"/>
              </a:rPr>
              <a:t>Bu nedenle; müşterinin mevcut ve gelecekteki ihtiyaçlarını anlamalı, müşteri şartlarını yerine getirmeli, müşteri beklentilerini aşmaya istekli olmalıdır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altLang="tr-TR" sz="2400" dirty="0" smtClean="0">
                <a:solidFill>
                  <a:schemeClr val="tx1"/>
                </a:solidFill>
                <a:latin typeface="Times New Roman" panose="02020603050405020304" pitchFamily="18" charset="0"/>
                <a:cs typeface="Times New Roman" panose="02020603050405020304" pitchFamily="18" charset="0"/>
              </a:rPr>
              <a:t>Liderler, kuruluşun amaç ve idare birliğini oluşturur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anose="02020603050405020304" pitchFamily="18" charset="0"/>
                <a:cs typeface="Times New Roman" panose="02020603050405020304" pitchFamily="18" charset="0"/>
              </a:rPr>
              <a:t>Her seviyedeki kişiler, bir kuruluşun özüdür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anose="02020603050405020304" pitchFamily="18" charset="0"/>
                <a:cs typeface="Times New Roman" panose="02020603050405020304" pitchFamily="18" charset="0"/>
              </a:rPr>
              <a:t>Çalışanların tam katılımı, yeteneklerini kuruluşun yararına kullanmalarını sağlar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anose="02020603050405020304" pitchFamily="18" charset="0"/>
                <a:cs typeface="Times New Roman" panose="02020603050405020304" pitchFamily="18" charset="0"/>
              </a:rPr>
              <a:t>Faaliyetler ve ilgili kaynaklar bir proses gibi yönetildiği taktirde, arzulanan sonuçlar daha verimli olur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altLang="tr-TR" sz="2400" dirty="0" smtClean="0">
                <a:solidFill>
                  <a:schemeClr val="tx1"/>
                </a:solidFill>
                <a:latin typeface="Times New Roman" panose="02020603050405020304" pitchFamily="18" charset="0"/>
                <a:cs typeface="Times New Roman" panose="02020603050405020304" pitchFamily="18" charset="0"/>
              </a:rPr>
              <a:t>Kuruluşun toplam performansını sürekli iyileştirilmesidir ve bu kuruluşun  devamlı hedefi olmalıdır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anose="02020603050405020304" pitchFamily="18" charset="0"/>
                <a:cs typeface="Times New Roman" panose="02020603050405020304" pitchFamily="18" charset="0"/>
              </a:rPr>
              <a:t>Karar vermenin veri ve bilginin analizine bağlı olarak yapılması istenir</a:t>
            </a:r>
          </a:p>
          <a:p>
            <a:pPr marL="457200" marR="0" lvl="1" indent="0" algn="l" defTabSz="914400" rtl="0" eaLnBrk="1" fontAlgn="auto" latinLnBrk="0" hangingPunct="1">
              <a:lnSpc>
                <a:spcPct val="100000"/>
              </a:lnSpc>
              <a:spcBef>
                <a:spcPts val="0"/>
              </a:spcBef>
              <a:spcAft>
                <a:spcPts val="0"/>
              </a:spcAft>
              <a:buClrTx/>
              <a:buSzTx/>
              <a:buFontTx/>
              <a:buNone/>
              <a:tabLst/>
              <a:defRPr/>
            </a:pPr>
            <a:r>
              <a:rPr lang="tr-TR" sz="2400" dirty="0" smtClean="0">
                <a:solidFill>
                  <a:schemeClr val="tx1"/>
                </a:solidFill>
                <a:latin typeface="Times New Roman" panose="02020603050405020304" pitchFamily="18" charset="0"/>
                <a:cs typeface="Times New Roman" panose="02020603050405020304" pitchFamily="18" charset="0"/>
              </a:rPr>
              <a:t>Kuruluşlar sürekli başarı için ilgili taraflarla olan ilişkilerini yönetmelidirler.</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tr-TR" altLang="tr-TR" sz="2400" dirty="0" smtClean="0">
              <a:solidFill>
                <a:schemeClr val="tx1"/>
              </a:solidFill>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tr-TR" sz="2400" dirty="0" smtClean="0">
              <a:solidFill>
                <a:schemeClr val="tx1"/>
              </a:solidFill>
              <a:latin typeface="Times New Roman" panose="02020603050405020304" pitchFamily="18" charset="0"/>
              <a:cs typeface="Times New Roman" panose="02020603050405020304" pitchFamily="18" charset="0"/>
            </a:endParaRPr>
          </a:p>
          <a:p>
            <a:pPr marL="457200" marR="0" lvl="1" indent="0" algn="l" defTabSz="914400" rtl="0" eaLnBrk="1" fontAlgn="auto" latinLnBrk="0" hangingPunct="1">
              <a:lnSpc>
                <a:spcPct val="100000"/>
              </a:lnSpc>
              <a:spcBef>
                <a:spcPts val="0"/>
              </a:spcBef>
              <a:spcAft>
                <a:spcPts val="0"/>
              </a:spcAft>
              <a:buClrTx/>
              <a:buSzTx/>
              <a:buFontTx/>
              <a:buNone/>
              <a:tabLst/>
              <a:defRPr/>
            </a:pPr>
            <a:endParaRPr lang="tr-TR" altLang="tr-TR" sz="2400" dirty="0" smtClean="0">
              <a:solidFill>
                <a:schemeClr val="tx1"/>
              </a:solidFill>
              <a:latin typeface="Times New Roman" panose="02020603050405020304" pitchFamily="18" charset="0"/>
              <a:cs typeface="Times New Roman" panose="02020603050405020304" pitchFamily="18" charset="0"/>
            </a:endParaRPr>
          </a:p>
          <a:p>
            <a:pPr marL="457200" lvl="1" indent="0">
              <a:lnSpc>
                <a:spcPct val="100000"/>
              </a:lnSpc>
              <a:buNone/>
            </a:pPr>
            <a:endParaRPr lang="tr-TR" altLang="tr-TR" sz="2400" dirty="0" smtClean="0">
              <a:solidFill>
                <a:schemeClr val="tx1"/>
              </a:solidFill>
              <a:latin typeface="Times New Roman" panose="02020603050405020304" pitchFamily="18" charset="0"/>
              <a:cs typeface="Times New Roman" panose="02020603050405020304" pitchFamily="18" charset="0"/>
            </a:endParaRPr>
          </a:p>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8</a:t>
            </a:fld>
            <a:endParaRPr lang="tr-TR"/>
          </a:p>
        </p:txBody>
      </p:sp>
    </p:spTree>
    <p:extLst>
      <p:ext uri="{BB962C8B-B14F-4D97-AF65-F5344CB8AC3E}">
        <p14:creationId xmlns:p14="http://schemas.microsoft.com/office/powerpoint/2010/main" val="5993822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defRPr>
            </a:lvl1pPr>
            <a:lvl2pPr marL="742950" indent="-285750">
              <a:spcBef>
                <a:spcPct val="30000"/>
              </a:spcBef>
              <a:defRPr kumimoji="1" sz="1200">
                <a:solidFill>
                  <a:schemeClr val="tx1"/>
                </a:solidFill>
                <a:latin typeface="Arial" panose="020B0604020202020204" pitchFamily="34" charset="0"/>
              </a:defRPr>
            </a:lvl2pPr>
            <a:lvl3pPr marL="1143000" indent="-228600">
              <a:spcBef>
                <a:spcPct val="30000"/>
              </a:spcBef>
              <a:defRPr kumimoji="1" sz="1200">
                <a:solidFill>
                  <a:schemeClr val="tx1"/>
                </a:solidFill>
                <a:latin typeface="Arial" panose="020B0604020202020204" pitchFamily="34" charset="0"/>
              </a:defRPr>
            </a:lvl3pPr>
            <a:lvl4pPr marL="1600200" indent="-228600">
              <a:spcBef>
                <a:spcPct val="30000"/>
              </a:spcBef>
              <a:defRPr kumimoji="1" sz="1200">
                <a:solidFill>
                  <a:schemeClr val="tx1"/>
                </a:solidFill>
                <a:latin typeface="Arial" panose="020B0604020202020204" pitchFamily="34" charset="0"/>
              </a:defRPr>
            </a:lvl4pPr>
            <a:lvl5pPr marL="2057400" indent="-228600">
              <a:spcBef>
                <a:spcPct val="30000"/>
              </a:spcBef>
              <a:defRPr kumimoji="1" sz="1200">
                <a:solidFill>
                  <a:schemeClr val="tx1"/>
                </a:solidFill>
                <a:latin typeface="Arial" panose="020B0604020202020204" pitchFamily="34" charset="0"/>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defRPr>
            </a:lvl9pPr>
          </a:lstStyle>
          <a:p>
            <a:pPr>
              <a:spcBef>
                <a:spcPct val="0"/>
              </a:spcBef>
            </a:pPr>
            <a:fld id="{F52D56FE-CBC9-4BA9-879C-42F271C37C3F}" type="slidenum">
              <a:rPr kumimoji="0" lang="tr-TR" altLang="tr-TR">
                <a:latin typeface="Tahoma" panose="020B0604030504040204" pitchFamily="34" charset="0"/>
              </a:rPr>
              <a:pPr>
                <a:spcBef>
                  <a:spcPct val="0"/>
                </a:spcBef>
              </a:pPr>
              <a:t>9</a:t>
            </a:fld>
            <a:endParaRPr kumimoji="0" lang="tr-TR" altLang="tr-TR">
              <a:latin typeface="Tahoma" panose="020B0604030504040204" pitchFamily="34" charset="0"/>
            </a:endParaRPr>
          </a:p>
        </p:txBody>
      </p:sp>
      <p:sp>
        <p:nvSpPr>
          <p:cNvPr id="55299" name="Rectangle 2"/>
          <p:cNvSpPr>
            <a:spLocks noGrp="1" noRot="1" noChangeAspect="1" noChangeArrowheads="1" noTextEdit="1"/>
          </p:cNvSpPr>
          <p:nvPr>
            <p:ph type="sldImg"/>
          </p:nvPr>
        </p:nvSpPr>
        <p:spPr>
          <a:xfrm>
            <a:off x="427038" y="696913"/>
            <a:ext cx="6062662" cy="3411537"/>
          </a:xfrm>
          <a:ln/>
        </p:spPr>
      </p:sp>
      <p:sp>
        <p:nvSpPr>
          <p:cNvPr id="55300" name="Rectangle 3"/>
          <p:cNvSpPr>
            <a:spLocks noGrp="1" noChangeArrowheads="1"/>
          </p:cNvSpPr>
          <p:nvPr>
            <p:ph type="body" idx="1"/>
          </p:nvPr>
        </p:nvSpPr>
        <p:spPr>
          <a:xfrm>
            <a:off x="882650" y="4340225"/>
            <a:ext cx="5076825" cy="41068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smtClean="0">
              <a:latin typeface="Arial" panose="020B0604020202020204" pitchFamily="34" charset="0"/>
            </a:endParaRPr>
          </a:p>
        </p:txBody>
      </p:sp>
    </p:spTree>
    <p:extLst>
      <p:ext uri="{BB962C8B-B14F-4D97-AF65-F5344CB8AC3E}">
        <p14:creationId xmlns:p14="http://schemas.microsoft.com/office/powerpoint/2010/main" val="1064515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solidFill>
                  <a:schemeClr val="tx1"/>
                </a:solidFill>
              </a:rPr>
              <a:t>Kurum hizmetlerini</a:t>
            </a:r>
            <a:r>
              <a:rPr lang="tr-TR" baseline="0" dirty="0" smtClean="0">
                <a:solidFill>
                  <a:schemeClr val="tx1"/>
                </a:solidFill>
              </a:rPr>
              <a:t> </a:t>
            </a:r>
            <a:r>
              <a:rPr lang="tr-TR" dirty="0" smtClean="0">
                <a:solidFill>
                  <a:schemeClr val="tx1"/>
                </a:solidFill>
              </a:rPr>
              <a:t>düzenli olarak</a:t>
            </a:r>
            <a:r>
              <a:rPr lang="tr-TR" baseline="0" dirty="0" smtClean="0">
                <a:solidFill>
                  <a:schemeClr val="tx1"/>
                </a:solidFill>
              </a:rPr>
              <a:t> sağlama ve sistemin sürekli iyileştirilmesi ile müşteri memnuniyetini amaçladığında,</a:t>
            </a:r>
            <a:endParaRPr lang="tr-TR" dirty="0">
              <a:solidFill>
                <a:schemeClr val="tx1"/>
              </a:solidFill>
            </a:endParaRPr>
          </a:p>
        </p:txBody>
      </p:sp>
      <p:sp>
        <p:nvSpPr>
          <p:cNvPr id="4" name="Slayt Numarası Yer Tutucusu 3"/>
          <p:cNvSpPr>
            <a:spLocks noGrp="1"/>
          </p:cNvSpPr>
          <p:nvPr>
            <p:ph type="sldNum" sz="quarter" idx="10"/>
          </p:nvPr>
        </p:nvSpPr>
        <p:spPr/>
        <p:txBody>
          <a:bodyPr/>
          <a:lstStyle/>
          <a:p>
            <a:fld id="{9A8058D6-48F5-4512-ACFD-103DC619EED0}" type="slidenum">
              <a:rPr lang="tr-TR" smtClean="0"/>
              <a:t>12</a:t>
            </a:fld>
            <a:endParaRPr lang="tr-TR"/>
          </a:p>
        </p:txBody>
      </p:sp>
    </p:spTree>
    <p:extLst>
      <p:ext uri="{BB962C8B-B14F-4D97-AF65-F5344CB8AC3E}">
        <p14:creationId xmlns:p14="http://schemas.microsoft.com/office/powerpoint/2010/main" val="756460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smtClean="0">
                <a:solidFill>
                  <a:schemeClr val="tx1"/>
                </a:solidFill>
                <a:effectLst/>
                <a:latin typeface="+mn-lt"/>
                <a:ea typeface="+mn-ea"/>
                <a:cs typeface="+mn-cs"/>
              </a:rPr>
              <a:t>bir kuruluşun stratejik hedeflerini ve kalite yönetim sisteminin planlamasını etkileyebilecek hem iç hem de dış sorunları dikkate alması gerektiğini belirtir. İç sorunlar alt </a:t>
            </a:r>
            <a:r>
              <a:rPr lang="tr-TR" sz="1200" b="0" i="0" kern="1200" dirty="0" err="1" smtClean="0">
                <a:solidFill>
                  <a:schemeClr val="tx1"/>
                </a:solidFill>
                <a:effectLst/>
                <a:latin typeface="+mn-lt"/>
                <a:ea typeface="+mn-ea"/>
                <a:cs typeface="+mn-cs"/>
              </a:rPr>
              <a:t>yapı,kurumsal</a:t>
            </a:r>
            <a:r>
              <a:rPr lang="tr-TR" sz="1200" b="0" i="0" kern="1200" dirty="0" smtClean="0">
                <a:solidFill>
                  <a:schemeClr val="tx1"/>
                </a:solidFill>
                <a:effectLst/>
                <a:latin typeface="+mn-lt"/>
                <a:ea typeface="+mn-ea"/>
                <a:cs typeface="+mn-cs"/>
              </a:rPr>
              <a:t> bilgi personel yetkinliği , dış sorunlar yasal </a:t>
            </a:r>
            <a:r>
              <a:rPr lang="tr-TR" sz="1200" b="0" i="0" kern="1200" dirty="0" err="1" smtClean="0">
                <a:solidFill>
                  <a:schemeClr val="tx1"/>
                </a:solidFill>
                <a:effectLst/>
                <a:latin typeface="+mn-lt"/>
                <a:ea typeface="+mn-ea"/>
                <a:cs typeface="+mn-cs"/>
              </a:rPr>
              <a:t>mevzuat,teknolojik</a:t>
            </a:r>
            <a:r>
              <a:rPr lang="tr-TR" sz="1200" b="0" i="0" kern="1200" dirty="0" smtClean="0">
                <a:solidFill>
                  <a:schemeClr val="tx1"/>
                </a:solidFill>
                <a:effectLst/>
                <a:latin typeface="+mn-lt"/>
                <a:ea typeface="+mn-ea"/>
                <a:cs typeface="+mn-cs"/>
              </a:rPr>
              <a:t> sorunlar gibi</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dirty="0" smtClean="0">
                <a:solidFill>
                  <a:schemeClr val="tx1"/>
                </a:solidFill>
                <a:effectLst/>
                <a:latin typeface="+mn-lt"/>
                <a:ea typeface="+mn-ea"/>
                <a:cs typeface="+mn-cs"/>
              </a:rPr>
              <a:t>İlgili taraf</a:t>
            </a:r>
            <a:r>
              <a:rPr lang="tr-TR" sz="1200" b="0" i="0" kern="1200" baseline="0" dirty="0" smtClean="0">
                <a:solidFill>
                  <a:schemeClr val="tx1"/>
                </a:solidFill>
                <a:effectLst/>
                <a:latin typeface="+mn-lt"/>
                <a:ea typeface="+mn-ea"/>
                <a:cs typeface="+mn-cs"/>
              </a:rPr>
              <a:t> </a:t>
            </a:r>
            <a:r>
              <a:rPr lang="tr-TR" sz="1200" b="0" i="0" kern="1200" dirty="0" err="1" smtClean="0">
                <a:solidFill>
                  <a:schemeClr val="tx1"/>
                </a:solidFill>
                <a:effectLst/>
                <a:latin typeface="+mn-lt"/>
                <a:ea typeface="+mn-ea"/>
                <a:cs typeface="+mn-cs"/>
              </a:rPr>
              <a:t>kys</a:t>
            </a:r>
            <a:r>
              <a:rPr lang="tr-TR" sz="1200" b="0" i="0" kern="1200" baseline="0" dirty="0" smtClean="0">
                <a:solidFill>
                  <a:schemeClr val="tx1"/>
                </a:solidFill>
                <a:effectLst/>
                <a:latin typeface="+mn-lt"/>
                <a:ea typeface="+mn-ea"/>
                <a:cs typeface="+mn-cs"/>
              </a:rPr>
              <a:t> için  </a:t>
            </a:r>
            <a:r>
              <a:rPr lang="tr-TR" sz="1200" b="0" i="0" kern="1200" baseline="0" dirty="0" err="1" smtClean="0">
                <a:solidFill>
                  <a:schemeClr val="tx1"/>
                </a:solidFill>
                <a:effectLst/>
                <a:latin typeface="+mn-lt"/>
                <a:ea typeface="+mn-ea"/>
                <a:cs typeface="+mn-cs"/>
              </a:rPr>
              <a:t>tse</a:t>
            </a:r>
            <a:r>
              <a:rPr lang="tr-TR" sz="1200" b="0" i="0" kern="1200" baseline="0" dirty="0" smtClean="0">
                <a:solidFill>
                  <a:schemeClr val="tx1"/>
                </a:solidFill>
                <a:effectLst/>
                <a:latin typeface="+mn-lt"/>
                <a:ea typeface="+mn-ea"/>
                <a:cs typeface="+mn-cs"/>
              </a:rPr>
              <a:t> </a:t>
            </a:r>
            <a:r>
              <a:rPr lang="tr-TR" sz="1200" b="0" i="0" kern="1200" baseline="0" dirty="0" err="1" smtClean="0">
                <a:solidFill>
                  <a:schemeClr val="tx1"/>
                </a:solidFill>
                <a:effectLst/>
                <a:latin typeface="+mn-lt"/>
                <a:ea typeface="+mn-ea"/>
                <a:cs typeface="+mn-cs"/>
              </a:rPr>
              <a:t>dir</a:t>
            </a:r>
            <a:r>
              <a:rPr lang="tr-TR" sz="1200" b="0" i="0" kern="1200" baseline="0" dirty="0" smtClean="0">
                <a:solidFill>
                  <a:schemeClr val="tx1"/>
                </a:solidFill>
                <a:effectLst/>
                <a:latin typeface="+mn-lt"/>
                <a:ea typeface="+mn-ea"/>
                <a:cs typeface="+mn-cs"/>
              </a:rPr>
              <a:t>. Satın alma hizmeti gerçekleştirirken yüklenici firmadır. </a:t>
            </a:r>
          </a:p>
          <a:p>
            <a:pPr marL="0" marR="0" indent="0" algn="l" defTabSz="914400" rtl="0" eaLnBrk="1" fontAlgn="auto" latinLnBrk="0" hangingPunct="1">
              <a:lnSpc>
                <a:spcPct val="100000"/>
              </a:lnSpc>
              <a:spcBef>
                <a:spcPts val="0"/>
              </a:spcBef>
              <a:spcAft>
                <a:spcPts val="0"/>
              </a:spcAft>
              <a:buClrTx/>
              <a:buSzTx/>
              <a:buFontTx/>
              <a:buNone/>
              <a:tabLst/>
              <a:defRPr/>
            </a:pPr>
            <a:r>
              <a:rPr lang="tr-TR" sz="1200" b="0" i="0" kern="1200" baseline="0" dirty="0" smtClean="0">
                <a:solidFill>
                  <a:schemeClr val="tx1"/>
                </a:solidFill>
                <a:effectLst/>
                <a:latin typeface="+mn-lt"/>
                <a:ea typeface="+mn-ea"/>
                <a:cs typeface="+mn-cs"/>
              </a:rPr>
              <a:t>Kapsam </a:t>
            </a:r>
            <a:r>
              <a:rPr lang="tr-TR" sz="1200" dirty="0" smtClean="0">
                <a:latin typeface="Times New Roman" panose="02020603050405020304" pitchFamily="18" charset="0"/>
                <a:cs typeface="Times New Roman" panose="02020603050405020304" pitchFamily="18" charset="0"/>
              </a:rPr>
              <a:t>(</a:t>
            </a:r>
            <a:r>
              <a:rPr lang="tr-TR" sz="1200" dirty="0" err="1" smtClean="0">
                <a:latin typeface="Times New Roman" panose="02020603050405020304" pitchFamily="18" charset="0"/>
                <a:cs typeface="Times New Roman" panose="02020603050405020304" pitchFamily="18" charset="0"/>
              </a:rPr>
              <a:t>Tarım,Hayvancılık,Su</a:t>
            </a:r>
            <a:r>
              <a:rPr lang="tr-TR" sz="1200" dirty="0" smtClean="0">
                <a:latin typeface="Times New Roman" panose="02020603050405020304" pitchFamily="18" charset="0"/>
                <a:cs typeface="Times New Roman" panose="02020603050405020304" pitchFamily="18" charset="0"/>
              </a:rPr>
              <a:t> </a:t>
            </a:r>
            <a:r>
              <a:rPr lang="tr-TR" sz="1200" dirty="0" err="1" smtClean="0">
                <a:latin typeface="Times New Roman" panose="02020603050405020304" pitchFamily="18" charset="0"/>
                <a:cs typeface="Times New Roman" panose="02020603050405020304" pitchFamily="18" charset="0"/>
              </a:rPr>
              <a:t>ürünleri,Çiftçi</a:t>
            </a:r>
            <a:r>
              <a:rPr lang="tr-TR" sz="1200" dirty="0" smtClean="0">
                <a:latin typeface="Times New Roman" panose="02020603050405020304" pitchFamily="18" charset="0"/>
                <a:cs typeface="Times New Roman" panose="02020603050405020304" pitchFamily="18" charset="0"/>
              </a:rPr>
              <a:t> Örgütlenmesi konularında</a:t>
            </a:r>
            <a:r>
              <a:rPr lang="tr-TR" sz="1200" b="1" dirty="0" smtClean="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eğitim, denetim, belgelendirme, kayıt altına alma, destekleme hizmetleri sunmak )</a:t>
            </a:r>
          </a:p>
          <a:p>
            <a:r>
              <a:rPr lang="en-GB" sz="1200" dirty="0" err="1" smtClean="0">
                <a:latin typeface="Times New Roman" panose="02020603050405020304" pitchFamily="18" charset="0"/>
                <a:cs typeface="Times New Roman" panose="02020603050405020304" pitchFamily="18" charset="0"/>
              </a:rPr>
              <a:t>Kuruluş</a:t>
            </a:r>
            <a:r>
              <a:rPr lang="en-GB" sz="1200" dirty="0" smtClean="0">
                <a:latin typeface="Times New Roman" panose="02020603050405020304" pitchFamily="18" charset="0"/>
                <a:cs typeface="Times New Roman" panose="02020603050405020304" pitchFamily="18" charset="0"/>
              </a:rPr>
              <a:t>, </a:t>
            </a:r>
            <a:r>
              <a:rPr lang="en-GB" sz="1200" dirty="0" err="1" smtClean="0">
                <a:latin typeface="Times New Roman" panose="02020603050405020304" pitchFamily="18" charset="0"/>
                <a:cs typeface="Times New Roman" panose="02020603050405020304" pitchFamily="18" charset="0"/>
              </a:rPr>
              <a:t>bu</a:t>
            </a:r>
            <a:r>
              <a:rPr lang="en-GB" sz="1200" dirty="0" smtClean="0">
                <a:latin typeface="Times New Roman" panose="02020603050405020304" pitchFamily="18" charset="0"/>
                <a:cs typeface="Times New Roman" panose="02020603050405020304" pitchFamily="18" charset="0"/>
              </a:rPr>
              <a:t> </a:t>
            </a:r>
            <a:r>
              <a:rPr lang="en-GB" sz="1200" dirty="0" err="1" smtClean="0">
                <a:latin typeface="Times New Roman" panose="02020603050405020304" pitchFamily="18" charset="0"/>
                <a:cs typeface="Times New Roman" panose="02020603050405020304" pitchFamily="18" charset="0"/>
              </a:rPr>
              <a:t>standardın</a:t>
            </a:r>
            <a:r>
              <a:rPr lang="en-GB" sz="1200" dirty="0" smtClean="0">
                <a:latin typeface="Times New Roman" panose="02020603050405020304" pitchFamily="18" charset="0"/>
                <a:cs typeface="Times New Roman" panose="02020603050405020304" pitchFamily="18" charset="0"/>
              </a:rPr>
              <a:t> </a:t>
            </a:r>
            <a:r>
              <a:rPr lang="en-GB" sz="1200" dirty="0" err="1" smtClean="0">
                <a:latin typeface="Times New Roman" panose="02020603050405020304" pitchFamily="18" charset="0"/>
                <a:cs typeface="Times New Roman" panose="02020603050405020304" pitchFamily="18" charset="0"/>
              </a:rPr>
              <a:t>şartlarına</a:t>
            </a:r>
            <a:r>
              <a:rPr lang="en-GB" sz="1200" dirty="0" smtClean="0">
                <a:latin typeface="Times New Roman" panose="02020603050405020304" pitchFamily="18" charset="0"/>
                <a:cs typeface="Times New Roman" panose="02020603050405020304" pitchFamily="18" charset="0"/>
              </a:rPr>
              <a:t> </a:t>
            </a:r>
            <a:r>
              <a:rPr lang="en-GB" sz="1200" dirty="0" err="1" smtClean="0">
                <a:latin typeface="Times New Roman" panose="02020603050405020304" pitchFamily="18" charset="0"/>
                <a:cs typeface="Times New Roman" panose="02020603050405020304" pitchFamily="18" charset="0"/>
              </a:rPr>
              <a:t>uygun</a:t>
            </a:r>
            <a:r>
              <a:rPr lang="en-GB" sz="1200" dirty="0" smtClean="0">
                <a:latin typeface="Times New Roman" panose="02020603050405020304" pitchFamily="18" charset="0"/>
                <a:cs typeface="Times New Roman" panose="02020603050405020304" pitchFamily="18" charset="0"/>
              </a:rPr>
              <a:t> </a:t>
            </a:r>
            <a:r>
              <a:rPr lang="en-GB" sz="1200" dirty="0" err="1" smtClean="0">
                <a:latin typeface="Times New Roman" panose="02020603050405020304" pitchFamily="18" charset="0"/>
                <a:cs typeface="Times New Roman" panose="02020603050405020304" pitchFamily="18" charset="0"/>
              </a:rPr>
              <a:t>olarak</a:t>
            </a:r>
            <a:r>
              <a:rPr lang="en-GB" sz="1200" dirty="0" smtClean="0">
                <a:latin typeface="Times New Roman" panose="02020603050405020304" pitchFamily="18" charset="0"/>
                <a:cs typeface="Times New Roman" panose="02020603050405020304" pitchFamily="18" charset="0"/>
              </a:rPr>
              <a:t>, </a:t>
            </a:r>
            <a:r>
              <a:rPr lang="tr-TR" sz="1200" dirty="0" smtClean="0">
                <a:latin typeface="Times New Roman" panose="02020603050405020304" pitchFamily="18" charset="0"/>
                <a:cs typeface="Times New Roman" panose="02020603050405020304" pitchFamily="18" charset="0"/>
              </a:rPr>
              <a:t>ihtiyaç duyulan prosesler ve bunların birbirleri ile etkileşimi dahil , bir kalite yönetim sistemi kurmalı , uygulamalı, sürekliliğini sağlamalı ve sürekli iyileştirmelidir. </a:t>
            </a:r>
            <a:endParaRPr lang="en-GB" sz="1200" dirty="0" smtClean="0">
              <a:latin typeface="Times New Roman" panose="02020603050405020304" pitchFamily="18" charset="0"/>
              <a:cs typeface="Times New Roman" panose="02020603050405020304" pitchFamily="18" charset="0"/>
            </a:endParaRPr>
          </a:p>
          <a:p>
            <a:endParaRPr lang="tr-TR" sz="1200" b="1" dirty="0" smtClean="0">
              <a:latin typeface="Times New Roman" panose="02020603050405020304" pitchFamily="18" charset="0"/>
              <a:cs typeface="Times New Roman" panose="02020603050405020304"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20</a:t>
            </a:fld>
            <a:endParaRPr lang="tr-TR"/>
          </a:p>
        </p:txBody>
      </p:sp>
    </p:spTree>
    <p:extLst>
      <p:ext uri="{BB962C8B-B14F-4D97-AF65-F5344CB8AC3E}">
        <p14:creationId xmlns:p14="http://schemas.microsoft.com/office/powerpoint/2010/main" val="326315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indent="0" algn="just">
              <a:lnSpc>
                <a:spcPct val="120000"/>
              </a:lnSpc>
              <a:spcAft>
                <a:spcPts val="1000"/>
              </a:spcAft>
              <a:buNone/>
            </a:pPr>
            <a:r>
              <a:rPr lang="tr-TR" sz="1200" dirty="0" smtClean="0">
                <a:latin typeface="Times New Roman"/>
                <a:ea typeface="Calibri"/>
                <a:cs typeface="Times New Roman"/>
              </a:rPr>
              <a:t>kalite yönetim sisteminin oluşturulması, uygulanması ve etkinliğinin sürekli iyileştirilmesi konularındaki taahhütlerine dair kanıtlarını sağlamalıdır:</a:t>
            </a:r>
            <a:endParaRPr lang="tr-TR" sz="1200" dirty="0" smtClean="0">
              <a:latin typeface="+mn-lt"/>
              <a:ea typeface="Calibri"/>
              <a:cs typeface="Times New Roman"/>
            </a:endParaRPr>
          </a:p>
          <a:p>
            <a:pPr marL="68580" indent="0" algn="just">
              <a:lnSpc>
                <a:spcPct val="120000"/>
              </a:lnSpc>
              <a:spcAft>
                <a:spcPts val="1000"/>
              </a:spcAft>
              <a:buNone/>
            </a:pPr>
            <a:r>
              <a:rPr lang="tr-TR" sz="1200" dirty="0" smtClean="0">
                <a:latin typeface="Times New Roman"/>
                <a:ea typeface="Calibri"/>
                <a:cs typeface="Times New Roman"/>
              </a:rPr>
              <a:t>a) Kuruluşa müşteri şartları ve bunun yanı sıra birincil ve ikincil mevzuat şartlarının yerine getirilmesinin önemini ileterek,</a:t>
            </a:r>
            <a:endParaRPr lang="tr-TR" sz="1200" dirty="0" smtClean="0">
              <a:latin typeface="+mn-lt"/>
              <a:ea typeface="Calibri"/>
              <a:cs typeface="Times New Roman"/>
            </a:endParaRPr>
          </a:p>
          <a:p>
            <a:pPr marL="68580" indent="0" algn="just">
              <a:lnSpc>
                <a:spcPct val="120000"/>
              </a:lnSpc>
              <a:spcAft>
                <a:spcPts val="1000"/>
              </a:spcAft>
              <a:buNone/>
            </a:pPr>
            <a:r>
              <a:rPr lang="tr-TR" sz="1200" dirty="0" smtClean="0">
                <a:latin typeface="Times New Roman"/>
                <a:ea typeface="Calibri"/>
                <a:cs typeface="Times New Roman"/>
              </a:rPr>
              <a:t>b) Kalite politikasını oluşturarak,</a:t>
            </a:r>
            <a:endParaRPr lang="tr-TR" sz="1200" dirty="0" smtClean="0">
              <a:latin typeface="+mn-lt"/>
              <a:ea typeface="Calibri"/>
              <a:cs typeface="Times New Roman"/>
            </a:endParaRPr>
          </a:p>
          <a:p>
            <a:pPr marL="68580" indent="0" algn="just">
              <a:lnSpc>
                <a:spcPct val="120000"/>
              </a:lnSpc>
              <a:spcAft>
                <a:spcPts val="1000"/>
              </a:spcAft>
              <a:buNone/>
            </a:pPr>
            <a:r>
              <a:rPr lang="tr-TR" sz="1200" dirty="0" smtClean="0">
                <a:latin typeface="Times New Roman"/>
                <a:ea typeface="Calibri"/>
                <a:cs typeface="Times New Roman"/>
              </a:rPr>
              <a:t>c) Kalite hedeflerinin oluşturulmasını güvence altına alarak,</a:t>
            </a:r>
            <a:endParaRPr lang="tr-TR" sz="1200" dirty="0" smtClean="0">
              <a:latin typeface="+mn-lt"/>
              <a:ea typeface="Calibri"/>
              <a:cs typeface="Times New Roman"/>
            </a:endParaRPr>
          </a:p>
          <a:p>
            <a:pPr marL="68580" indent="0" algn="just">
              <a:lnSpc>
                <a:spcPct val="120000"/>
              </a:lnSpc>
              <a:spcAft>
                <a:spcPts val="1000"/>
              </a:spcAft>
              <a:buNone/>
            </a:pPr>
            <a:r>
              <a:rPr lang="tr-TR" sz="1200" dirty="0" smtClean="0">
                <a:latin typeface="Times New Roman"/>
                <a:ea typeface="Calibri"/>
                <a:cs typeface="Times New Roman"/>
              </a:rPr>
              <a:t>d) Yönetim gözden geçirmesi yaparak,</a:t>
            </a:r>
            <a:endParaRPr lang="tr-TR" sz="1200" dirty="0" smtClean="0">
              <a:latin typeface="+mn-lt"/>
              <a:ea typeface="Calibri"/>
              <a:cs typeface="Times New Roman"/>
            </a:endParaRPr>
          </a:p>
          <a:p>
            <a:r>
              <a:rPr lang="tr-TR" dirty="0" smtClean="0">
                <a:latin typeface="Times New Roman" panose="02020603050405020304" pitchFamily="18" charset="0"/>
                <a:cs typeface="Times New Roman" panose="02020603050405020304" pitchFamily="18" charset="0"/>
              </a:rPr>
              <a:t> ( misyon , vizyon ve kalite politikası )</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latin typeface="Times New Roman" panose="02020603050405020304" pitchFamily="18" charset="0"/>
                <a:cs typeface="Times New Roman" panose="02020603050405020304" pitchFamily="18" charset="0"/>
              </a:rPr>
              <a:t>(görev tanımları )</a:t>
            </a:r>
          </a:p>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21</a:t>
            </a:fld>
            <a:endParaRPr lang="tr-TR"/>
          </a:p>
        </p:txBody>
      </p:sp>
    </p:spTree>
    <p:extLst>
      <p:ext uri="{BB962C8B-B14F-4D97-AF65-F5344CB8AC3E}">
        <p14:creationId xmlns:p14="http://schemas.microsoft.com/office/powerpoint/2010/main" val="22732365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Belirsizlik etkisi</a:t>
            </a:r>
            <a:r>
              <a:rPr lang="tr-TR" baseline="0" dirty="0" smtClean="0"/>
              <a:t> </a:t>
            </a:r>
          </a:p>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23</a:t>
            </a:fld>
            <a:endParaRPr lang="tr-TR"/>
          </a:p>
        </p:txBody>
      </p:sp>
    </p:spTree>
    <p:extLst>
      <p:ext uri="{BB962C8B-B14F-4D97-AF65-F5344CB8AC3E}">
        <p14:creationId xmlns:p14="http://schemas.microsoft.com/office/powerpoint/2010/main" val="26046207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tr-TR" altLang="tr-TR" dirty="0" smtClean="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79239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200" dirty="0" smtClean="0">
                <a:solidFill>
                  <a:schemeClr val="tx1"/>
                </a:solidFill>
                <a:latin typeface="Times New Roman" panose="02020603050405020304" pitchFamily="18" charset="0"/>
                <a:cs typeface="Times New Roman" panose="02020603050405020304" pitchFamily="18" charset="0"/>
              </a:rPr>
              <a:t>Kuruluş ürün ve hizmetlerin gerekliliklerini belirlemeli ,süreçlerin , uygun ürün ve hizmetlerin kabul ve kontrol kriterlerini oluşturmalı, kaynaklarını belirlemeli , </a:t>
            </a:r>
            <a:r>
              <a:rPr lang="tr-TR" sz="1200" dirty="0" err="1" smtClean="0">
                <a:solidFill>
                  <a:schemeClr val="tx1"/>
                </a:solidFill>
                <a:latin typeface="Times New Roman" panose="02020603050405020304" pitchFamily="18" charset="0"/>
                <a:cs typeface="Times New Roman" panose="02020603050405020304" pitchFamily="18" charset="0"/>
              </a:rPr>
              <a:t>kys</a:t>
            </a:r>
            <a:r>
              <a:rPr lang="tr-TR" sz="1200" dirty="0" smtClean="0">
                <a:solidFill>
                  <a:schemeClr val="tx1"/>
                </a:solidFill>
                <a:latin typeface="Times New Roman" panose="02020603050405020304" pitchFamily="18" charset="0"/>
                <a:cs typeface="Times New Roman" panose="02020603050405020304" pitchFamily="18" charset="0"/>
              </a:rPr>
              <a:t> süreçlerini planlamalı, uygulamalı ,kontrol etmeli ,süreç hedeflerine ulaşılmasını engelleyen iç ve dış faktörleri, müşteri gerekliliklerini ve yasal şartlarını kapsayan risk ve fırsatlara yönelik gerekli faaliyetleri planlamalı, uygulamalı ve kontrol altında bulundurmalıdır.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latin typeface="Times New Roman" panose="02020603050405020304" pitchFamily="18" charset="0"/>
                <a:cs typeface="Times New Roman" panose="02020603050405020304" pitchFamily="18" charset="0"/>
              </a:rPr>
              <a:t>Kuruluş potansiyel müşterilerine ürün ve hizmet koşullarının sunumunu içeren bir süreç oluşturmalı, uygulamalı ve sürekliliğini sağlamalıdır.</a:t>
            </a:r>
          </a:p>
          <a:p>
            <a:pPr marL="0" marR="0" indent="0" algn="l" defTabSz="914400" rtl="0" eaLnBrk="1" fontAlgn="auto" latinLnBrk="0" hangingPunct="1">
              <a:lnSpc>
                <a:spcPct val="100000"/>
              </a:lnSpc>
              <a:spcBef>
                <a:spcPts val="0"/>
              </a:spcBef>
              <a:spcAft>
                <a:spcPts val="0"/>
              </a:spcAft>
              <a:buClrTx/>
              <a:buSzTx/>
              <a:buFontTx/>
              <a:buNone/>
              <a:tabLst/>
              <a:defRPr/>
            </a:pPr>
            <a:r>
              <a:rPr lang="tr-TR" dirty="0" smtClean="0">
                <a:solidFill>
                  <a:schemeClr val="tx1"/>
                </a:solidFill>
                <a:latin typeface="Times New Roman" panose="02020603050405020304" pitchFamily="18" charset="0"/>
                <a:cs typeface="Times New Roman" panose="02020603050405020304" pitchFamily="18" charset="0"/>
              </a:rPr>
              <a:t>Kuruluşta varsa bir tasarım ve  geliştirme sürecini oluşturmalı, uygulamalı ve sürekliliğini sağlamalıdır.</a:t>
            </a:r>
          </a:p>
          <a:p>
            <a:endParaRPr lang="tr-TR" dirty="0"/>
          </a:p>
        </p:txBody>
      </p:sp>
      <p:sp>
        <p:nvSpPr>
          <p:cNvPr id="4" name="Slayt Numarası Yer Tutucusu 3"/>
          <p:cNvSpPr>
            <a:spLocks noGrp="1"/>
          </p:cNvSpPr>
          <p:nvPr>
            <p:ph type="sldNum" sz="quarter" idx="10"/>
          </p:nvPr>
        </p:nvSpPr>
        <p:spPr/>
        <p:txBody>
          <a:bodyPr/>
          <a:lstStyle/>
          <a:p>
            <a:fld id="{9A8058D6-48F5-4512-ACFD-103DC619EED0}" type="slidenum">
              <a:rPr lang="tr-TR" smtClean="0"/>
              <a:t>30</a:t>
            </a:fld>
            <a:endParaRPr lang="tr-TR"/>
          </a:p>
        </p:txBody>
      </p:sp>
    </p:spTree>
    <p:extLst>
      <p:ext uri="{BB962C8B-B14F-4D97-AF65-F5344CB8AC3E}">
        <p14:creationId xmlns:p14="http://schemas.microsoft.com/office/powerpoint/2010/main" val="68142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tr-TR" smtClean="0"/>
              <a:t>Asıl başlık stili için tıklatın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A7571C8B-6AA1-4D8D-9F8A-B1F3B8AA2EC4}" type="datetime1">
              <a:rPr lang="tr-TR" smtClean="0"/>
              <a:t>15.11.2017</a:t>
            </a:fld>
            <a:endParaRPr lang="tr-TR"/>
          </a:p>
        </p:txBody>
      </p:sp>
      <p:sp>
        <p:nvSpPr>
          <p:cNvPr id="5" name="Footer Placeholder 4"/>
          <p:cNvSpPr>
            <a:spLocks noGrp="1"/>
          </p:cNvSpPr>
          <p:nvPr>
            <p:ph type="ftr" sz="quarter" idx="11"/>
          </p:nvPr>
        </p:nvSpPr>
        <p:spPr/>
        <p:txBody>
          <a:bodyPr/>
          <a:lstStyle/>
          <a:p>
            <a:endParaRPr lang="tr-TR"/>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2950236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5457437B-A50A-4D90-9823-E147FE7058D0}" type="datetime1">
              <a:rPr lang="tr-TR" smtClean="0"/>
              <a:t>15.11.2017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272694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12360CAF-5000-4F26-ABEB-EC8F1FBDC4AE}" type="datetime1">
              <a:rPr lang="tr-TR" smtClean="0"/>
              <a:t>15.11.2017</a:t>
            </a:fld>
            <a:endParaRPr lang="tr-TR"/>
          </a:p>
        </p:txBody>
      </p:sp>
      <p:sp>
        <p:nvSpPr>
          <p:cNvPr id="5" name="Footer Placeholder 4"/>
          <p:cNvSpPr>
            <a:spLocks noGrp="1"/>
          </p:cNvSpPr>
          <p:nvPr>
            <p:ph type="ftr" sz="quarter" idx="11"/>
          </p:nvPr>
        </p:nvSpPr>
        <p:spPr/>
        <p:txBody>
          <a:bodyPr/>
          <a:lstStyle/>
          <a:p>
            <a:endParaRPr lang="tr-TR"/>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37AAC9-0F26-4016-95E5-B1C75359A60D}" type="slidenum">
              <a:rPr lang="tr-TR" smtClean="0"/>
              <a:t>‹#›</a:t>
            </a:fld>
            <a:endParaRPr lang="tr-TR"/>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937074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E200C51F-625A-44A9-845B-0AE3932A6B59}" type="datetime1">
              <a:rPr lang="tr-TR" smtClean="0"/>
              <a:t>15.11.2017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30742260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01C9823C-0233-42D6-AAC9-FE7B0A118DBE}" type="datetime1">
              <a:rPr lang="tr-TR" smtClean="0"/>
              <a:t>15.11.2017</a:t>
            </a:fld>
            <a:endParaRPr lang="tr-TR"/>
          </a:p>
        </p:txBody>
      </p:sp>
      <p:sp>
        <p:nvSpPr>
          <p:cNvPr id="6" name="Footer Placeholder 5"/>
          <p:cNvSpPr>
            <a:spLocks noGrp="1"/>
          </p:cNvSpPr>
          <p:nvPr>
            <p:ph type="ftr" sz="quarter" idx="11"/>
          </p:nvPr>
        </p:nvSpPr>
        <p:spPr/>
        <p:txBody>
          <a:bodyPr/>
          <a:lstStyle/>
          <a:p>
            <a:endParaRPr lang="tr-TR"/>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37AAC9-0F26-4016-95E5-B1C75359A60D}" type="slidenum">
              <a:rPr lang="tr-TR" smtClean="0"/>
              <a:t>‹#›</a:t>
            </a:fld>
            <a:endParaRPr lang="tr-TR"/>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2019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tr-TR" smtClean="0"/>
              <a:t>Asıl başlık stili için tıklatın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tr-TR" smtClean="0"/>
              <a:t>Asıl metin stillerini düzenle</a:t>
            </a:r>
          </a:p>
        </p:txBody>
      </p:sp>
      <p:sp>
        <p:nvSpPr>
          <p:cNvPr id="5" name="Date Placeholder 4"/>
          <p:cNvSpPr>
            <a:spLocks noGrp="1"/>
          </p:cNvSpPr>
          <p:nvPr>
            <p:ph type="dt" sz="half" idx="10"/>
          </p:nvPr>
        </p:nvSpPr>
        <p:spPr/>
        <p:txBody>
          <a:bodyPr/>
          <a:lstStyle/>
          <a:p>
            <a:fld id="{73895A92-D4AF-4871-B7DA-10BEDF0EF2B1}" type="datetime1">
              <a:rPr lang="tr-TR" smtClean="0"/>
              <a:t>15.11.2017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2772670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ncho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776996F-F458-4737-98E1-AD841E022B73}" type="datetime1">
              <a:rPr lang="tr-TR" smtClean="0"/>
              <a:t>15.11.2017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1643143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3DFCEDA0-DE06-49AF-931D-32C5B9992C9E}" type="datetime1">
              <a:rPr lang="tr-TR" smtClean="0"/>
              <a:t>15.11.2017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34931357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tr-TR" smtClean="0"/>
              <a:t>Asıl başlık stili için tıklatın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7BAFD84D-9523-4F27-B434-7C7CC7E633B0}" type="datetime1">
              <a:rPr lang="tr-TR" smtClean="0"/>
              <a:t>15.11.2017</a:t>
            </a:fld>
            <a:endParaRPr lang="tr-TR"/>
          </a:p>
        </p:txBody>
      </p:sp>
      <p:sp>
        <p:nvSpPr>
          <p:cNvPr id="5" name="Footer Placeholder 4"/>
          <p:cNvSpPr>
            <a:spLocks noGrp="1"/>
          </p:cNvSpPr>
          <p:nvPr>
            <p:ph type="ftr" sz="quarter" idx="11"/>
          </p:nvPr>
        </p:nvSpPr>
        <p:spPr/>
        <p:txBody>
          <a:bodyPr/>
          <a:lstStyle/>
          <a:p>
            <a:endParaRPr lang="tr-TR"/>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21925595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p:txBody>
          <a:bodyPr/>
          <a:lstStyle/>
          <a:p>
            <a:fld id="{9D1EC6F9-0903-44CA-B81D-C40F2B4A66F0}" type="datetime1">
              <a:rPr lang="tr-TR" smtClean="0"/>
              <a:t>15.11.2017</a:t>
            </a:fld>
            <a:endParaRPr lang="tr-TR"/>
          </a:p>
        </p:txBody>
      </p:sp>
      <p:sp>
        <p:nvSpPr>
          <p:cNvPr id="5" name="Footer Placeholder 4"/>
          <p:cNvSpPr>
            <a:spLocks noGrp="1"/>
          </p:cNvSpPr>
          <p:nvPr>
            <p:ph type="ftr" sz="quarter" idx="11"/>
          </p:nvPr>
        </p:nvSpPr>
        <p:spPr/>
        <p:txBody>
          <a:bodyPr/>
          <a:lstStyle/>
          <a:p>
            <a:endParaRPr lang="tr-TR"/>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2303079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C5B4FA1-9D59-486F-BE2A-01D572348E7C}" type="datetime1">
              <a:rPr lang="tr-TR" smtClean="0"/>
              <a:t>15.11.2017</a:t>
            </a:fld>
            <a:endParaRPr lang="tr-TR"/>
          </a:p>
        </p:txBody>
      </p:sp>
      <p:sp>
        <p:nvSpPr>
          <p:cNvPr id="6" name="Footer Placeholder 5"/>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39041717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1CFECF8-2C73-41C7-92B7-BD3B3A6C1CB3}" type="datetime1">
              <a:rPr lang="tr-TR" smtClean="0"/>
              <a:t>15.11.2017</a:t>
            </a:fld>
            <a:endParaRPr lang="tr-TR"/>
          </a:p>
        </p:txBody>
      </p:sp>
      <p:sp>
        <p:nvSpPr>
          <p:cNvPr id="8" name="Footer Placeholder 7"/>
          <p:cNvSpPr>
            <a:spLocks noGrp="1"/>
          </p:cNvSpPr>
          <p:nvPr>
            <p:ph type="ftr" sz="quarter" idx="11"/>
          </p:nvPr>
        </p:nvSpPr>
        <p:spPr/>
        <p:txBody>
          <a:bodyPr/>
          <a:lstStyle/>
          <a:p>
            <a:endParaRPr lang="tr-TR"/>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933493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D0C74B4-BBCD-4CA6-9736-4BE0B8963E24}" type="datetime1">
              <a:rPr lang="tr-TR" smtClean="0"/>
              <a:t>15.11.2017</a:t>
            </a:fld>
            <a:endParaRPr lang="tr-TR"/>
          </a:p>
        </p:txBody>
      </p:sp>
      <p:sp>
        <p:nvSpPr>
          <p:cNvPr id="4" name="Footer Placeholder 3"/>
          <p:cNvSpPr>
            <a:spLocks noGrp="1"/>
          </p:cNvSpPr>
          <p:nvPr>
            <p:ph type="ftr" sz="quarter" idx="11"/>
          </p:nvPr>
        </p:nvSpPr>
        <p:spPr/>
        <p:txBody>
          <a:bodyPr/>
          <a:lstStyle/>
          <a:p>
            <a:endParaRPr lang="tr-TR"/>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35342401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2ED3E7-383B-4EB4-A776-BDF3DC3F00D0}" type="datetime1">
              <a:rPr lang="tr-TR" smtClean="0"/>
              <a:t>15.11.2017</a:t>
            </a:fld>
            <a:endParaRPr lang="tr-TR"/>
          </a:p>
        </p:txBody>
      </p:sp>
      <p:sp>
        <p:nvSpPr>
          <p:cNvPr id="3" name="Footer Placeholder 2"/>
          <p:cNvSpPr>
            <a:spLocks noGrp="1"/>
          </p:cNvSpPr>
          <p:nvPr>
            <p:ph type="ftr" sz="quarter" idx="11"/>
          </p:nvPr>
        </p:nvSpPr>
        <p:spPr/>
        <p:txBody>
          <a:bodyPr/>
          <a:lstStyle/>
          <a:p>
            <a:endParaRPr lang="tr-TR"/>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21927592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tr-TR" smtClean="0"/>
              <a:t>Asıl başlık stili için tıklatın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616E5348-ECFB-4A65-BB64-1CA4A5E4AC92}" type="datetime1">
              <a:rPr lang="tr-TR" smtClean="0"/>
              <a:t>15.11.2017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3271109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0452D292-F065-46A9-AA77-E7EB72523636}" type="datetime1">
              <a:rPr lang="tr-TR" smtClean="0"/>
              <a:t>15.11.2017</a:t>
            </a:fld>
            <a:endParaRPr lang="tr-TR"/>
          </a:p>
        </p:txBody>
      </p:sp>
      <p:sp>
        <p:nvSpPr>
          <p:cNvPr id="6" name="Footer Placeholder 5"/>
          <p:cNvSpPr>
            <a:spLocks noGrp="1"/>
          </p:cNvSpPr>
          <p:nvPr>
            <p:ph type="ftr" sz="quarter" idx="11"/>
          </p:nvPr>
        </p:nvSpPr>
        <p:spPr/>
        <p:txBody>
          <a:bodyPr/>
          <a:lstStyle/>
          <a:p>
            <a:endParaRPr lang="tr-TR"/>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3B37AAC9-0F26-4016-95E5-B1C75359A60D}" type="slidenum">
              <a:rPr lang="tr-TR" smtClean="0"/>
              <a:t>‹#›</a:t>
            </a:fld>
            <a:endParaRPr lang="tr-TR"/>
          </a:p>
        </p:txBody>
      </p:sp>
    </p:spTree>
    <p:extLst>
      <p:ext uri="{BB962C8B-B14F-4D97-AF65-F5344CB8AC3E}">
        <p14:creationId xmlns:p14="http://schemas.microsoft.com/office/powerpoint/2010/main" val="390301436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A2442418-A649-411A-A649-5187A0B77F64}" type="datetime1">
              <a:rPr lang="tr-TR" smtClean="0"/>
              <a:t>15.11.2017</a:t>
            </a:fld>
            <a:endParaRPr lang="tr-TR"/>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3B37AAC9-0F26-4016-95E5-B1C75359A60D}" type="slidenum">
              <a:rPr lang="tr-TR" smtClean="0"/>
              <a:t>‹#›</a:t>
            </a:fld>
            <a:endParaRPr lang="tr-TR"/>
          </a:p>
        </p:txBody>
      </p:sp>
    </p:spTree>
    <p:extLst>
      <p:ext uri="{BB962C8B-B14F-4D97-AF65-F5344CB8AC3E}">
        <p14:creationId xmlns:p14="http://schemas.microsoft.com/office/powerpoint/2010/main" val="541379015"/>
      </p:ext>
    </p:extLst>
  </p:cSld>
  <p:clrMap bg1="lt1" tx1="dk1" bg2="lt2" tx2="dk2" accent1="accent1" accent2="accent2" accent3="accent3" accent4="accent4" accent5="accent5" accent6="accent6" hlink="hlink" folHlink="folHlink"/>
  <p:sldLayoutIdLst>
    <p:sldLayoutId id="2147483809" r:id="rId1"/>
    <p:sldLayoutId id="2147483810" r:id="rId2"/>
    <p:sldLayoutId id="2147483811" r:id="rId3"/>
    <p:sldLayoutId id="2147483812" r:id="rId4"/>
    <p:sldLayoutId id="2147483813" r:id="rId5"/>
    <p:sldLayoutId id="2147483814" r:id="rId6"/>
    <p:sldLayoutId id="2147483815" r:id="rId7"/>
    <p:sldLayoutId id="2147483816" r:id="rId8"/>
    <p:sldLayoutId id="2147483817" r:id="rId9"/>
    <p:sldLayoutId id="2147483818" r:id="rId10"/>
    <p:sldLayoutId id="2147483819" r:id="rId11"/>
    <p:sldLayoutId id="2147483820" r:id="rId12"/>
    <p:sldLayoutId id="2147483821" r:id="rId13"/>
    <p:sldLayoutId id="2147483822" r:id="rId14"/>
    <p:sldLayoutId id="2147483823" r:id="rId15"/>
    <p:sldLayoutId id="2147483824" r:id="rId16"/>
  </p:sldLayoutIdLst>
  <mc:AlternateContent xmlns:mc="http://schemas.openxmlformats.org/markup-compatibility/2006" xmlns:p14="http://schemas.microsoft.com/office/powerpoint/2010/main">
    <mc:Choice Requires="p14">
      <p:transition p14:dur="0"/>
    </mc:Choice>
    <mc:Fallback xmlns="">
      <p:transition/>
    </mc:Fallback>
  </mc:AlternateContent>
  <p:hf hdr="0" ftr="0" dt="0"/>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slide" Target="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slide" Target="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e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p:txBody>
          <a:bodyPr/>
          <a:lstStyle/>
          <a:p>
            <a:r>
              <a:rPr lang="tr-TR" b="1" dirty="0"/>
              <a:t>KALİTE YÖNETİM SİSTEMİ</a:t>
            </a:r>
            <a:r>
              <a:rPr lang="tr-TR" dirty="0"/>
              <a:t/>
            </a:r>
            <a:br>
              <a:rPr lang="tr-TR" dirty="0"/>
            </a:br>
            <a:endParaRPr lang="tr-TR" dirty="0"/>
          </a:p>
        </p:txBody>
      </p:sp>
      <p:sp>
        <p:nvSpPr>
          <p:cNvPr id="3" name="Alt Başlık 2"/>
          <p:cNvSpPr>
            <a:spLocks noGrp="1"/>
          </p:cNvSpPr>
          <p:nvPr>
            <p:ph type="subTitle" idx="1"/>
          </p:nvPr>
        </p:nvSpPr>
        <p:spPr/>
        <p:txBody>
          <a:bodyPr/>
          <a:lstStyle/>
          <a:p>
            <a:endParaRPr lang="tr-TR" dirty="0" smtClean="0"/>
          </a:p>
          <a:p>
            <a:r>
              <a:rPr lang="tr-TR" sz="2400" b="1" dirty="0" smtClean="0">
                <a:solidFill>
                  <a:schemeClr val="tx1"/>
                </a:solidFill>
              </a:rPr>
              <a:t>                                                        </a:t>
            </a:r>
            <a:r>
              <a:rPr lang="tr-TR" sz="2800" b="1" dirty="0" smtClean="0">
                <a:solidFill>
                  <a:schemeClr val="tx1"/>
                </a:solidFill>
              </a:rPr>
              <a:t>TS EN ISO 9001:2015</a:t>
            </a:r>
          </a:p>
        </p:txBody>
      </p:sp>
      <p:sp>
        <p:nvSpPr>
          <p:cNvPr id="4" name="Slayt Numarası Yer Tutucusu 3"/>
          <p:cNvSpPr>
            <a:spLocks noGrp="1"/>
          </p:cNvSpPr>
          <p:nvPr>
            <p:ph type="sldNum" sz="quarter" idx="12"/>
          </p:nvPr>
        </p:nvSpPr>
        <p:spPr/>
        <p:txBody>
          <a:bodyPr/>
          <a:lstStyle/>
          <a:p>
            <a:fld id="{3B37AAC9-0F26-4016-95E5-B1C75359A60D}" type="slidenum">
              <a:rPr lang="tr-TR" smtClean="0"/>
              <a:t>1</a:t>
            </a:fld>
            <a:endParaRPr lang="tr-TR"/>
          </a:p>
        </p:txBody>
      </p:sp>
    </p:spTree>
    <p:extLst>
      <p:ext uri="{BB962C8B-B14F-4D97-AF65-F5344CB8AC3E}">
        <p14:creationId xmlns:p14="http://schemas.microsoft.com/office/powerpoint/2010/main" val="42909143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ea typeface="Calibri"/>
                <a:cs typeface="Times New Roman" panose="02020603050405020304" pitchFamily="18" charset="0"/>
              </a:rPr>
              <a:t>ISO 9001 KALİTE YÖNETİM SİSTEMİ DÖNGÜSÜ</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589212" y="2133600"/>
            <a:ext cx="8093656" cy="3777622"/>
          </a:xfrm>
        </p:spPr>
        <p:txBody>
          <a:bodyPr>
            <a:normAutofit/>
          </a:bodyPr>
          <a:lstStyle/>
          <a:p>
            <a:pPr marL="1371600" lvl="3" indent="0">
              <a:buNone/>
            </a:pPr>
            <a:r>
              <a:rPr lang="tr-TR" dirty="0" smtClean="0"/>
              <a:t>                                                            </a:t>
            </a:r>
            <a:endParaRPr lang="tr-TR" dirty="0"/>
          </a:p>
        </p:txBody>
      </p:sp>
      <p:grpSp>
        <p:nvGrpSpPr>
          <p:cNvPr id="4" name="Group 10"/>
          <p:cNvGrpSpPr/>
          <p:nvPr/>
        </p:nvGrpSpPr>
        <p:grpSpPr>
          <a:xfrm flipH="1">
            <a:off x="5330282" y="1905000"/>
            <a:ext cx="4728116" cy="4428894"/>
            <a:chOff x="2819400" y="1201647"/>
            <a:chExt cx="5475288" cy="5472112"/>
          </a:xfrm>
          <a:scene3d>
            <a:camera prst="orthographicFront">
              <a:rot lat="8400000" lon="0" rev="0"/>
            </a:camera>
            <a:lightRig rig="threePt" dir="t"/>
          </a:scene3d>
        </p:grpSpPr>
        <p:sp>
          <p:nvSpPr>
            <p:cNvPr id="5" name="Freeform 5">
              <a:hlinkClick r:id="rId2" action="ppaction://hlinksldjump"/>
            </p:cNvPr>
            <p:cNvSpPr>
              <a:spLocks/>
            </p:cNvSpPr>
            <p:nvPr/>
          </p:nvSpPr>
          <p:spPr bwMode="auto">
            <a:xfrm>
              <a:off x="2819400" y="3368584"/>
              <a:ext cx="2609850" cy="3298825"/>
            </a:xfrm>
            <a:custGeom>
              <a:avLst/>
              <a:gdLst>
                <a:gd name="T0" fmla="*/ 0 w 1644"/>
                <a:gd name="T1" fmla="*/ 367 h 2078"/>
                <a:gd name="T2" fmla="*/ 95 w 1644"/>
                <a:gd name="T3" fmla="*/ 277 h 2078"/>
                <a:gd name="T4" fmla="*/ 285 w 1644"/>
                <a:gd name="T5" fmla="*/ 91 h 2078"/>
                <a:gd name="T6" fmla="*/ 384 w 1644"/>
                <a:gd name="T7" fmla="*/ 0 h 2078"/>
                <a:gd name="T8" fmla="*/ 537 w 1644"/>
                <a:gd name="T9" fmla="*/ 154 h 2078"/>
                <a:gd name="T10" fmla="*/ 694 w 1644"/>
                <a:gd name="T11" fmla="*/ 317 h 2078"/>
                <a:gd name="T12" fmla="*/ 718 w 1644"/>
                <a:gd name="T13" fmla="*/ 343 h 2078"/>
                <a:gd name="T14" fmla="*/ 733 w 1644"/>
                <a:gd name="T15" fmla="*/ 363 h 2078"/>
                <a:gd name="T16" fmla="*/ 735 w 1644"/>
                <a:gd name="T17" fmla="*/ 404 h 2078"/>
                <a:gd name="T18" fmla="*/ 738 w 1644"/>
                <a:gd name="T19" fmla="*/ 462 h 2078"/>
                <a:gd name="T20" fmla="*/ 744 w 1644"/>
                <a:gd name="T21" fmla="*/ 507 h 2078"/>
                <a:gd name="T22" fmla="*/ 763 w 1644"/>
                <a:gd name="T23" fmla="*/ 591 h 2078"/>
                <a:gd name="T24" fmla="*/ 785 w 1644"/>
                <a:gd name="T25" fmla="*/ 671 h 2078"/>
                <a:gd name="T26" fmla="*/ 813 w 1644"/>
                <a:gd name="T27" fmla="*/ 745 h 2078"/>
                <a:gd name="T28" fmla="*/ 846 w 1644"/>
                <a:gd name="T29" fmla="*/ 816 h 2078"/>
                <a:gd name="T30" fmla="*/ 886 w 1644"/>
                <a:gd name="T31" fmla="*/ 883 h 2078"/>
                <a:gd name="T32" fmla="*/ 928 w 1644"/>
                <a:gd name="T33" fmla="*/ 947 h 2078"/>
                <a:gd name="T34" fmla="*/ 977 w 1644"/>
                <a:gd name="T35" fmla="*/ 1006 h 2078"/>
                <a:gd name="T36" fmla="*/ 1001 w 1644"/>
                <a:gd name="T37" fmla="*/ 1034 h 2078"/>
                <a:gd name="T38" fmla="*/ 1059 w 1644"/>
                <a:gd name="T39" fmla="*/ 1094 h 2078"/>
                <a:gd name="T40" fmla="*/ 1124 w 1644"/>
                <a:gd name="T41" fmla="*/ 1148 h 2078"/>
                <a:gd name="T42" fmla="*/ 1197 w 1644"/>
                <a:gd name="T43" fmla="*/ 1196 h 2078"/>
                <a:gd name="T44" fmla="*/ 1273 w 1644"/>
                <a:gd name="T45" fmla="*/ 1241 h 2078"/>
                <a:gd name="T46" fmla="*/ 1357 w 1644"/>
                <a:gd name="T47" fmla="*/ 1279 h 2078"/>
                <a:gd name="T48" fmla="*/ 1449 w 1644"/>
                <a:gd name="T49" fmla="*/ 1308 h 2078"/>
                <a:gd name="T50" fmla="*/ 1544 w 1644"/>
                <a:gd name="T51" fmla="*/ 1331 h 2078"/>
                <a:gd name="T52" fmla="*/ 1644 w 1644"/>
                <a:gd name="T53" fmla="*/ 1344 h 2078"/>
                <a:gd name="T54" fmla="*/ 1575 w 1644"/>
                <a:gd name="T55" fmla="*/ 1411 h 2078"/>
                <a:gd name="T56" fmla="*/ 1443 w 1644"/>
                <a:gd name="T57" fmla="*/ 1547 h 2078"/>
                <a:gd name="T58" fmla="*/ 1374 w 1644"/>
                <a:gd name="T59" fmla="*/ 1612 h 2078"/>
                <a:gd name="T60" fmla="*/ 1327 w 1644"/>
                <a:gd name="T61" fmla="*/ 1655 h 2078"/>
                <a:gd name="T62" fmla="*/ 1285 w 1644"/>
                <a:gd name="T63" fmla="*/ 1702 h 2078"/>
                <a:gd name="T64" fmla="*/ 1452 w 1644"/>
                <a:gd name="T65" fmla="*/ 1875 h 2078"/>
                <a:gd name="T66" fmla="*/ 1622 w 1644"/>
                <a:gd name="T67" fmla="*/ 2050 h 2078"/>
                <a:gd name="T68" fmla="*/ 1644 w 1644"/>
                <a:gd name="T69" fmla="*/ 2078 h 2078"/>
                <a:gd name="T70" fmla="*/ 1551 w 1644"/>
                <a:gd name="T71" fmla="*/ 2069 h 2078"/>
                <a:gd name="T72" fmla="*/ 1372 w 1644"/>
                <a:gd name="T73" fmla="*/ 2041 h 2078"/>
                <a:gd name="T74" fmla="*/ 1208 w 1644"/>
                <a:gd name="T75" fmla="*/ 2000 h 2078"/>
                <a:gd name="T76" fmla="*/ 1055 w 1644"/>
                <a:gd name="T77" fmla="*/ 1944 h 2078"/>
                <a:gd name="T78" fmla="*/ 914 w 1644"/>
                <a:gd name="T79" fmla="*/ 1877 h 2078"/>
                <a:gd name="T80" fmla="*/ 783 w 1644"/>
                <a:gd name="T81" fmla="*/ 1800 h 2078"/>
                <a:gd name="T82" fmla="*/ 662 w 1644"/>
                <a:gd name="T83" fmla="*/ 1713 h 2078"/>
                <a:gd name="T84" fmla="*/ 550 w 1644"/>
                <a:gd name="T85" fmla="*/ 1618 h 2078"/>
                <a:gd name="T86" fmla="*/ 498 w 1644"/>
                <a:gd name="T87" fmla="*/ 1567 h 2078"/>
                <a:gd name="T88" fmla="*/ 401 w 1644"/>
                <a:gd name="T89" fmla="*/ 1459 h 2078"/>
                <a:gd name="T90" fmla="*/ 309 w 1644"/>
                <a:gd name="T91" fmla="*/ 1344 h 2078"/>
                <a:gd name="T92" fmla="*/ 229 w 1644"/>
                <a:gd name="T93" fmla="*/ 1215 h 2078"/>
                <a:gd name="T94" fmla="*/ 160 w 1644"/>
                <a:gd name="T95" fmla="*/ 1077 h 2078"/>
                <a:gd name="T96" fmla="*/ 101 w 1644"/>
                <a:gd name="T97" fmla="*/ 928 h 2078"/>
                <a:gd name="T98" fmla="*/ 54 w 1644"/>
                <a:gd name="T99" fmla="*/ 768 h 2078"/>
                <a:gd name="T100" fmla="*/ 21 w 1644"/>
                <a:gd name="T101" fmla="*/ 596 h 2078"/>
                <a:gd name="T102" fmla="*/ 0 w 1644"/>
                <a:gd name="T103" fmla="*/ 412 h 2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44" h="2078">
                  <a:moveTo>
                    <a:pt x="0" y="367"/>
                  </a:moveTo>
                  <a:lnTo>
                    <a:pt x="0" y="367"/>
                  </a:lnTo>
                  <a:lnTo>
                    <a:pt x="47" y="322"/>
                  </a:lnTo>
                  <a:lnTo>
                    <a:pt x="95" y="277"/>
                  </a:lnTo>
                  <a:lnTo>
                    <a:pt x="188" y="184"/>
                  </a:lnTo>
                  <a:lnTo>
                    <a:pt x="285" y="91"/>
                  </a:lnTo>
                  <a:lnTo>
                    <a:pt x="334" y="44"/>
                  </a:lnTo>
                  <a:lnTo>
                    <a:pt x="384" y="0"/>
                  </a:lnTo>
                  <a:lnTo>
                    <a:pt x="384" y="0"/>
                  </a:lnTo>
                  <a:lnTo>
                    <a:pt x="537" y="154"/>
                  </a:lnTo>
                  <a:lnTo>
                    <a:pt x="615" y="235"/>
                  </a:lnTo>
                  <a:lnTo>
                    <a:pt x="694" y="317"/>
                  </a:lnTo>
                  <a:lnTo>
                    <a:pt x="694" y="317"/>
                  </a:lnTo>
                  <a:lnTo>
                    <a:pt x="718" y="343"/>
                  </a:lnTo>
                  <a:lnTo>
                    <a:pt x="729" y="356"/>
                  </a:lnTo>
                  <a:lnTo>
                    <a:pt x="733" y="363"/>
                  </a:lnTo>
                  <a:lnTo>
                    <a:pt x="733" y="363"/>
                  </a:lnTo>
                  <a:lnTo>
                    <a:pt x="735" y="404"/>
                  </a:lnTo>
                  <a:lnTo>
                    <a:pt x="736" y="434"/>
                  </a:lnTo>
                  <a:lnTo>
                    <a:pt x="738" y="462"/>
                  </a:lnTo>
                  <a:lnTo>
                    <a:pt x="738" y="462"/>
                  </a:lnTo>
                  <a:lnTo>
                    <a:pt x="744" y="507"/>
                  </a:lnTo>
                  <a:lnTo>
                    <a:pt x="753" y="550"/>
                  </a:lnTo>
                  <a:lnTo>
                    <a:pt x="763" y="591"/>
                  </a:lnTo>
                  <a:lnTo>
                    <a:pt x="772" y="632"/>
                  </a:lnTo>
                  <a:lnTo>
                    <a:pt x="785" y="671"/>
                  </a:lnTo>
                  <a:lnTo>
                    <a:pt x="798" y="708"/>
                  </a:lnTo>
                  <a:lnTo>
                    <a:pt x="813" y="745"/>
                  </a:lnTo>
                  <a:lnTo>
                    <a:pt x="830" y="783"/>
                  </a:lnTo>
                  <a:lnTo>
                    <a:pt x="846" y="816"/>
                  </a:lnTo>
                  <a:lnTo>
                    <a:pt x="865" y="850"/>
                  </a:lnTo>
                  <a:lnTo>
                    <a:pt x="886" y="883"/>
                  </a:lnTo>
                  <a:lnTo>
                    <a:pt x="906" y="915"/>
                  </a:lnTo>
                  <a:lnTo>
                    <a:pt x="928" y="947"/>
                  </a:lnTo>
                  <a:lnTo>
                    <a:pt x="953" y="976"/>
                  </a:lnTo>
                  <a:lnTo>
                    <a:pt x="977" y="1006"/>
                  </a:lnTo>
                  <a:lnTo>
                    <a:pt x="1001" y="1034"/>
                  </a:lnTo>
                  <a:lnTo>
                    <a:pt x="1001" y="1034"/>
                  </a:lnTo>
                  <a:lnTo>
                    <a:pt x="1029" y="1064"/>
                  </a:lnTo>
                  <a:lnTo>
                    <a:pt x="1059" y="1094"/>
                  </a:lnTo>
                  <a:lnTo>
                    <a:pt x="1091" y="1120"/>
                  </a:lnTo>
                  <a:lnTo>
                    <a:pt x="1124" y="1148"/>
                  </a:lnTo>
                  <a:lnTo>
                    <a:pt x="1160" y="1172"/>
                  </a:lnTo>
                  <a:lnTo>
                    <a:pt x="1197" y="1196"/>
                  </a:lnTo>
                  <a:lnTo>
                    <a:pt x="1234" y="1219"/>
                  </a:lnTo>
                  <a:lnTo>
                    <a:pt x="1273" y="1241"/>
                  </a:lnTo>
                  <a:lnTo>
                    <a:pt x="1314" y="1260"/>
                  </a:lnTo>
                  <a:lnTo>
                    <a:pt x="1357" y="1279"/>
                  </a:lnTo>
                  <a:lnTo>
                    <a:pt x="1402" y="1293"/>
                  </a:lnTo>
                  <a:lnTo>
                    <a:pt x="1449" y="1308"/>
                  </a:lnTo>
                  <a:lnTo>
                    <a:pt x="1495" y="1321"/>
                  </a:lnTo>
                  <a:lnTo>
                    <a:pt x="1544" y="1331"/>
                  </a:lnTo>
                  <a:lnTo>
                    <a:pt x="1594" y="1338"/>
                  </a:lnTo>
                  <a:lnTo>
                    <a:pt x="1644" y="1344"/>
                  </a:lnTo>
                  <a:lnTo>
                    <a:pt x="1644" y="1344"/>
                  </a:lnTo>
                  <a:lnTo>
                    <a:pt x="1575" y="1411"/>
                  </a:lnTo>
                  <a:lnTo>
                    <a:pt x="1510" y="1478"/>
                  </a:lnTo>
                  <a:lnTo>
                    <a:pt x="1443" y="1547"/>
                  </a:lnTo>
                  <a:lnTo>
                    <a:pt x="1408" y="1581"/>
                  </a:lnTo>
                  <a:lnTo>
                    <a:pt x="1374" y="1612"/>
                  </a:lnTo>
                  <a:lnTo>
                    <a:pt x="1374" y="1612"/>
                  </a:lnTo>
                  <a:lnTo>
                    <a:pt x="1327" y="1655"/>
                  </a:lnTo>
                  <a:lnTo>
                    <a:pt x="1305" y="1677"/>
                  </a:lnTo>
                  <a:lnTo>
                    <a:pt x="1285" y="1702"/>
                  </a:lnTo>
                  <a:lnTo>
                    <a:pt x="1285" y="1702"/>
                  </a:lnTo>
                  <a:lnTo>
                    <a:pt x="1452" y="1875"/>
                  </a:lnTo>
                  <a:lnTo>
                    <a:pt x="1622" y="2050"/>
                  </a:lnTo>
                  <a:lnTo>
                    <a:pt x="1622" y="2050"/>
                  </a:lnTo>
                  <a:lnTo>
                    <a:pt x="1633" y="2063"/>
                  </a:lnTo>
                  <a:lnTo>
                    <a:pt x="1644" y="2078"/>
                  </a:lnTo>
                  <a:lnTo>
                    <a:pt x="1644" y="2078"/>
                  </a:lnTo>
                  <a:lnTo>
                    <a:pt x="1551" y="2069"/>
                  </a:lnTo>
                  <a:lnTo>
                    <a:pt x="1460" y="2058"/>
                  </a:lnTo>
                  <a:lnTo>
                    <a:pt x="1372" y="2041"/>
                  </a:lnTo>
                  <a:lnTo>
                    <a:pt x="1288" y="2022"/>
                  </a:lnTo>
                  <a:lnTo>
                    <a:pt x="1208" y="2000"/>
                  </a:lnTo>
                  <a:lnTo>
                    <a:pt x="1130" y="1974"/>
                  </a:lnTo>
                  <a:lnTo>
                    <a:pt x="1055" y="1944"/>
                  </a:lnTo>
                  <a:lnTo>
                    <a:pt x="982" y="1912"/>
                  </a:lnTo>
                  <a:lnTo>
                    <a:pt x="914" y="1877"/>
                  </a:lnTo>
                  <a:lnTo>
                    <a:pt x="846" y="1840"/>
                  </a:lnTo>
                  <a:lnTo>
                    <a:pt x="783" y="1800"/>
                  </a:lnTo>
                  <a:lnTo>
                    <a:pt x="721" y="1758"/>
                  </a:lnTo>
                  <a:lnTo>
                    <a:pt x="662" y="1713"/>
                  </a:lnTo>
                  <a:lnTo>
                    <a:pt x="606" y="1666"/>
                  </a:lnTo>
                  <a:lnTo>
                    <a:pt x="550" y="1618"/>
                  </a:lnTo>
                  <a:lnTo>
                    <a:pt x="498" y="1567"/>
                  </a:lnTo>
                  <a:lnTo>
                    <a:pt x="498" y="1567"/>
                  </a:lnTo>
                  <a:lnTo>
                    <a:pt x="447" y="1515"/>
                  </a:lnTo>
                  <a:lnTo>
                    <a:pt x="401" y="1459"/>
                  </a:lnTo>
                  <a:lnTo>
                    <a:pt x="354" y="1403"/>
                  </a:lnTo>
                  <a:lnTo>
                    <a:pt x="309" y="1344"/>
                  </a:lnTo>
                  <a:lnTo>
                    <a:pt x="268" y="1280"/>
                  </a:lnTo>
                  <a:lnTo>
                    <a:pt x="229" y="1215"/>
                  </a:lnTo>
                  <a:lnTo>
                    <a:pt x="194" y="1148"/>
                  </a:lnTo>
                  <a:lnTo>
                    <a:pt x="160" y="1077"/>
                  </a:lnTo>
                  <a:lnTo>
                    <a:pt x="129" y="1004"/>
                  </a:lnTo>
                  <a:lnTo>
                    <a:pt x="101" y="928"/>
                  </a:lnTo>
                  <a:lnTo>
                    <a:pt x="76" y="850"/>
                  </a:lnTo>
                  <a:lnTo>
                    <a:pt x="54" y="768"/>
                  </a:lnTo>
                  <a:lnTo>
                    <a:pt x="35" y="684"/>
                  </a:lnTo>
                  <a:lnTo>
                    <a:pt x="21" y="596"/>
                  </a:lnTo>
                  <a:lnTo>
                    <a:pt x="7" y="505"/>
                  </a:lnTo>
                  <a:lnTo>
                    <a:pt x="0" y="412"/>
                  </a:lnTo>
                  <a:lnTo>
                    <a:pt x="0" y="367"/>
                  </a:lnTo>
                  <a:close/>
                </a:path>
              </a:pathLst>
            </a:custGeom>
            <a:solidFill>
              <a:schemeClr val="accent6">
                <a:lumMod val="75000"/>
              </a:schemeClr>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sp>
          <p:nvSpPr>
            <p:cNvPr id="6" name="Freeform 6">
              <a:hlinkClick r:id="rId3" action="ppaction://hlinksldjump"/>
            </p:cNvPr>
            <p:cNvSpPr>
              <a:spLocks/>
            </p:cNvSpPr>
            <p:nvPr/>
          </p:nvSpPr>
          <p:spPr bwMode="auto">
            <a:xfrm>
              <a:off x="2828925" y="1201647"/>
              <a:ext cx="3294063" cy="2605087"/>
            </a:xfrm>
            <a:custGeom>
              <a:avLst/>
              <a:gdLst>
                <a:gd name="T0" fmla="*/ 1661 w 2075"/>
                <a:gd name="T1" fmla="*/ 2 h 1641"/>
                <a:gd name="T2" fmla="*/ 1474 w 2075"/>
                <a:gd name="T3" fmla="*/ 19 h 1641"/>
                <a:gd name="T4" fmla="*/ 1301 w 2075"/>
                <a:gd name="T5" fmla="*/ 52 h 1641"/>
                <a:gd name="T6" fmla="*/ 1141 w 2075"/>
                <a:gd name="T7" fmla="*/ 99 h 1641"/>
                <a:gd name="T8" fmla="*/ 993 w 2075"/>
                <a:gd name="T9" fmla="*/ 158 h 1641"/>
                <a:gd name="T10" fmla="*/ 855 w 2075"/>
                <a:gd name="T11" fmla="*/ 229 h 1641"/>
                <a:gd name="T12" fmla="*/ 730 w 2075"/>
                <a:gd name="T13" fmla="*/ 311 h 1641"/>
                <a:gd name="T14" fmla="*/ 613 w 2075"/>
                <a:gd name="T15" fmla="*/ 401 h 1641"/>
                <a:gd name="T16" fmla="*/ 507 w 2075"/>
                <a:gd name="T17" fmla="*/ 500 h 1641"/>
                <a:gd name="T18" fmla="*/ 456 w 2075"/>
                <a:gd name="T19" fmla="*/ 552 h 1641"/>
                <a:gd name="T20" fmla="*/ 361 w 2075"/>
                <a:gd name="T21" fmla="*/ 662 h 1641"/>
                <a:gd name="T22" fmla="*/ 276 w 2075"/>
                <a:gd name="T23" fmla="*/ 783 h 1641"/>
                <a:gd name="T24" fmla="*/ 197 w 2075"/>
                <a:gd name="T25" fmla="*/ 912 h 1641"/>
                <a:gd name="T26" fmla="*/ 130 w 2075"/>
                <a:gd name="T27" fmla="*/ 1053 h 1641"/>
                <a:gd name="T28" fmla="*/ 76 w 2075"/>
                <a:gd name="T29" fmla="*/ 1204 h 1641"/>
                <a:gd name="T30" fmla="*/ 35 w 2075"/>
                <a:gd name="T31" fmla="*/ 1370 h 1641"/>
                <a:gd name="T32" fmla="*/ 7 w 2075"/>
                <a:gd name="T33" fmla="*/ 1547 h 1641"/>
                <a:gd name="T34" fmla="*/ 0 w 2075"/>
                <a:gd name="T35" fmla="*/ 1641 h 1641"/>
                <a:gd name="T36" fmla="*/ 22 w 2075"/>
                <a:gd name="T37" fmla="*/ 1622 h 1641"/>
                <a:gd name="T38" fmla="*/ 374 w 2075"/>
                <a:gd name="T39" fmla="*/ 1281 h 1641"/>
                <a:gd name="T40" fmla="*/ 399 w 2075"/>
                <a:gd name="T41" fmla="*/ 1301 h 1641"/>
                <a:gd name="T42" fmla="*/ 466 w 2075"/>
                <a:gd name="T43" fmla="*/ 1370 h 1641"/>
                <a:gd name="T44" fmla="*/ 553 w 2075"/>
                <a:gd name="T45" fmla="*/ 1462 h 1641"/>
                <a:gd name="T46" fmla="*/ 643 w 2075"/>
                <a:gd name="T47" fmla="*/ 1551 h 1641"/>
                <a:gd name="T48" fmla="*/ 708 w 2075"/>
                <a:gd name="T49" fmla="*/ 1616 h 1641"/>
                <a:gd name="T50" fmla="*/ 732 w 2075"/>
                <a:gd name="T51" fmla="*/ 1635 h 1641"/>
                <a:gd name="T52" fmla="*/ 747 w 2075"/>
                <a:gd name="T53" fmla="*/ 1536 h 1641"/>
                <a:gd name="T54" fmla="*/ 768 w 2075"/>
                <a:gd name="T55" fmla="*/ 1443 h 1641"/>
                <a:gd name="T56" fmla="*/ 798 w 2075"/>
                <a:gd name="T57" fmla="*/ 1353 h 1641"/>
                <a:gd name="T58" fmla="*/ 835 w 2075"/>
                <a:gd name="T59" fmla="*/ 1271 h 1641"/>
                <a:gd name="T60" fmla="*/ 878 w 2075"/>
                <a:gd name="T61" fmla="*/ 1193 h 1641"/>
                <a:gd name="T62" fmla="*/ 926 w 2075"/>
                <a:gd name="T63" fmla="*/ 1122 h 1641"/>
                <a:gd name="T64" fmla="*/ 980 w 2075"/>
                <a:gd name="T65" fmla="*/ 1059 h 1641"/>
                <a:gd name="T66" fmla="*/ 1040 w 2075"/>
                <a:gd name="T67" fmla="*/ 1001 h 1641"/>
                <a:gd name="T68" fmla="*/ 1068 w 2075"/>
                <a:gd name="T69" fmla="*/ 975 h 1641"/>
                <a:gd name="T70" fmla="*/ 1126 w 2075"/>
                <a:gd name="T71" fmla="*/ 928 h 1641"/>
                <a:gd name="T72" fmla="*/ 1187 w 2075"/>
                <a:gd name="T73" fmla="*/ 886 h 1641"/>
                <a:gd name="T74" fmla="*/ 1254 w 2075"/>
                <a:gd name="T75" fmla="*/ 846 h 1641"/>
                <a:gd name="T76" fmla="*/ 1325 w 2075"/>
                <a:gd name="T77" fmla="*/ 811 h 1641"/>
                <a:gd name="T78" fmla="*/ 1400 w 2075"/>
                <a:gd name="T79" fmla="*/ 781 h 1641"/>
                <a:gd name="T80" fmla="*/ 1480 w 2075"/>
                <a:gd name="T81" fmla="*/ 759 h 1641"/>
                <a:gd name="T82" fmla="*/ 1566 w 2075"/>
                <a:gd name="T83" fmla="*/ 740 h 1641"/>
                <a:gd name="T84" fmla="*/ 1610 w 2075"/>
                <a:gd name="T85" fmla="*/ 735 h 1641"/>
                <a:gd name="T86" fmla="*/ 1670 w 2075"/>
                <a:gd name="T87" fmla="*/ 731 h 1641"/>
                <a:gd name="T88" fmla="*/ 1709 w 2075"/>
                <a:gd name="T89" fmla="*/ 729 h 1641"/>
                <a:gd name="T90" fmla="*/ 1724 w 2075"/>
                <a:gd name="T91" fmla="*/ 720 h 1641"/>
                <a:gd name="T92" fmla="*/ 1804 w 2075"/>
                <a:gd name="T93" fmla="*/ 643 h 1641"/>
                <a:gd name="T94" fmla="*/ 1871 w 2075"/>
                <a:gd name="T95" fmla="*/ 576 h 1641"/>
                <a:gd name="T96" fmla="*/ 2075 w 2075"/>
                <a:gd name="T97" fmla="*/ 382 h 1641"/>
                <a:gd name="T98" fmla="*/ 1983 w 2075"/>
                <a:gd name="T99" fmla="*/ 285 h 1641"/>
                <a:gd name="T100" fmla="*/ 1797 w 2075"/>
                <a:gd name="T101" fmla="*/ 95 h 1641"/>
                <a:gd name="T102" fmla="*/ 1661 w 2075"/>
                <a:gd name="T103" fmla="*/ 2 h 1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075" h="1641">
                  <a:moveTo>
                    <a:pt x="1661" y="2"/>
                  </a:moveTo>
                  <a:lnTo>
                    <a:pt x="1661" y="2"/>
                  </a:lnTo>
                  <a:lnTo>
                    <a:pt x="1566" y="7"/>
                  </a:lnTo>
                  <a:lnTo>
                    <a:pt x="1474" y="19"/>
                  </a:lnTo>
                  <a:lnTo>
                    <a:pt x="1385" y="34"/>
                  </a:lnTo>
                  <a:lnTo>
                    <a:pt x="1301" y="52"/>
                  </a:lnTo>
                  <a:lnTo>
                    <a:pt x="1219" y="73"/>
                  </a:lnTo>
                  <a:lnTo>
                    <a:pt x="1141" y="99"/>
                  </a:lnTo>
                  <a:lnTo>
                    <a:pt x="1064" y="127"/>
                  </a:lnTo>
                  <a:lnTo>
                    <a:pt x="993" y="158"/>
                  </a:lnTo>
                  <a:lnTo>
                    <a:pt x="922" y="192"/>
                  </a:lnTo>
                  <a:lnTo>
                    <a:pt x="855" y="229"/>
                  </a:lnTo>
                  <a:lnTo>
                    <a:pt x="792" y="268"/>
                  </a:lnTo>
                  <a:lnTo>
                    <a:pt x="730" y="311"/>
                  </a:lnTo>
                  <a:lnTo>
                    <a:pt x="671" y="354"/>
                  </a:lnTo>
                  <a:lnTo>
                    <a:pt x="613" y="401"/>
                  </a:lnTo>
                  <a:lnTo>
                    <a:pt x="559" y="449"/>
                  </a:lnTo>
                  <a:lnTo>
                    <a:pt x="507" y="500"/>
                  </a:lnTo>
                  <a:lnTo>
                    <a:pt x="507" y="500"/>
                  </a:lnTo>
                  <a:lnTo>
                    <a:pt x="456" y="552"/>
                  </a:lnTo>
                  <a:lnTo>
                    <a:pt x="408" y="606"/>
                  </a:lnTo>
                  <a:lnTo>
                    <a:pt x="361" y="662"/>
                  </a:lnTo>
                  <a:lnTo>
                    <a:pt x="317" y="721"/>
                  </a:lnTo>
                  <a:lnTo>
                    <a:pt x="276" y="783"/>
                  </a:lnTo>
                  <a:lnTo>
                    <a:pt x="234" y="846"/>
                  </a:lnTo>
                  <a:lnTo>
                    <a:pt x="197" y="912"/>
                  </a:lnTo>
                  <a:lnTo>
                    <a:pt x="162" y="981"/>
                  </a:lnTo>
                  <a:lnTo>
                    <a:pt x="130" y="1053"/>
                  </a:lnTo>
                  <a:lnTo>
                    <a:pt x="102" y="1128"/>
                  </a:lnTo>
                  <a:lnTo>
                    <a:pt x="76" y="1204"/>
                  </a:lnTo>
                  <a:lnTo>
                    <a:pt x="54" y="1286"/>
                  </a:lnTo>
                  <a:lnTo>
                    <a:pt x="35" y="1370"/>
                  </a:lnTo>
                  <a:lnTo>
                    <a:pt x="18" y="1456"/>
                  </a:lnTo>
                  <a:lnTo>
                    <a:pt x="7" y="1547"/>
                  </a:lnTo>
                  <a:lnTo>
                    <a:pt x="0" y="1641"/>
                  </a:lnTo>
                  <a:lnTo>
                    <a:pt x="0" y="1641"/>
                  </a:lnTo>
                  <a:lnTo>
                    <a:pt x="22" y="1622"/>
                  </a:lnTo>
                  <a:lnTo>
                    <a:pt x="22" y="1622"/>
                  </a:lnTo>
                  <a:lnTo>
                    <a:pt x="197" y="1452"/>
                  </a:lnTo>
                  <a:lnTo>
                    <a:pt x="374" y="1281"/>
                  </a:lnTo>
                  <a:lnTo>
                    <a:pt x="374" y="1281"/>
                  </a:lnTo>
                  <a:lnTo>
                    <a:pt x="399" y="1301"/>
                  </a:lnTo>
                  <a:lnTo>
                    <a:pt x="423" y="1324"/>
                  </a:lnTo>
                  <a:lnTo>
                    <a:pt x="466" y="1370"/>
                  </a:lnTo>
                  <a:lnTo>
                    <a:pt x="466" y="1370"/>
                  </a:lnTo>
                  <a:lnTo>
                    <a:pt x="553" y="1462"/>
                  </a:lnTo>
                  <a:lnTo>
                    <a:pt x="643" y="1551"/>
                  </a:lnTo>
                  <a:lnTo>
                    <a:pt x="643" y="1551"/>
                  </a:lnTo>
                  <a:lnTo>
                    <a:pt x="686" y="1596"/>
                  </a:lnTo>
                  <a:lnTo>
                    <a:pt x="708" y="1616"/>
                  </a:lnTo>
                  <a:lnTo>
                    <a:pt x="732" y="1635"/>
                  </a:lnTo>
                  <a:lnTo>
                    <a:pt x="732" y="1635"/>
                  </a:lnTo>
                  <a:lnTo>
                    <a:pt x="738" y="1585"/>
                  </a:lnTo>
                  <a:lnTo>
                    <a:pt x="747" y="1536"/>
                  </a:lnTo>
                  <a:lnTo>
                    <a:pt x="757" y="1490"/>
                  </a:lnTo>
                  <a:lnTo>
                    <a:pt x="768" y="1443"/>
                  </a:lnTo>
                  <a:lnTo>
                    <a:pt x="783" y="1398"/>
                  </a:lnTo>
                  <a:lnTo>
                    <a:pt x="798" y="1353"/>
                  </a:lnTo>
                  <a:lnTo>
                    <a:pt x="816" y="1312"/>
                  </a:lnTo>
                  <a:lnTo>
                    <a:pt x="835" y="1271"/>
                  </a:lnTo>
                  <a:lnTo>
                    <a:pt x="855" y="1232"/>
                  </a:lnTo>
                  <a:lnTo>
                    <a:pt x="878" y="1193"/>
                  </a:lnTo>
                  <a:lnTo>
                    <a:pt x="902" y="1158"/>
                  </a:lnTo>
                  <a:lnTo>
                    <a:pt x="926" y="1122"/>
                  </a:lnTo>
                  <a:lnTo>
                    <a:pt x="954" y="1091"/>
                  </a:lnTo>
                  <a:lnTo>
                    <a:pt x="980" y="1059"/>
                  </a:lnTo>
                  <a:lnTo>
                    <a:pt x="1010" y="1029"/>
                  </a:lnTo>
                  <a:lnTo>
                    <a:pt x="1040" y="1001"/>
                  </a:lnTo>
                  <a:lnTo>
                    <a:pt x="1040" y="1001"/>
                  </a:lnTo>
                  <a:lnTo>
                    <a:pt x="1068" y="975"/>
                  </a:lnTo>
                  <a:lnTo>
                    <a:pt x="1096" y="953"/>
                  </a:lnTo>
                  <a:lnTo>
                    <a:pt x="1126" y="928"/>
                  </a:lnTo>
                  <a:lnTo>
                    <a:pt x="1155" y="906"/>
                  </a:lnTo>
                  <a:lnTo>
                    <a:pt x="1187" y="886"/>
                  </a:lnTo>
                  <a:lnTo>
                    <a:pt x="1221" y="865"/>
                  </a:lnTo>
                  <a:lnTo>
                    <a:pt x="1254" y="846"/>
                  </a:lnTo>
                  <a:lnTo>
                    <a:pt x="1288" y="828"/>
                  </a:lnTo>
                  <a:lnTo>
                    <a:pt x="1325" y="811"/>
                  </a:lnTo>
                  <a:lnTo>
                    <a:pt x="1361" y="796"/>
                  </a:lnTo>
                  <a:lnTo>
                    <a:pt x="1400" y="781"/>
                  </a:lnTo>
                  <a:lnTo>
                    <a:pt x="1439" y="770"/>
                  </a:lnTo>
                  <a:lnTo>
                    <a:pt x="1480" y="759"/>
                  </a:lnTo>
                  <a:lnTo>
                    <a:pt x="1521" y="749"/>
                  </a:lnTo>
                  <a:lnTo>
                    <a:pt x="1566" y="740"/>
                  </a:lnTo>
                  <a:lnTo>
                    <a:pt x="1610" y="735"/>
                  </a:lnTo>
                  <a:lnTo>
                    <a:pt x="1610" y="735"/>
                  </a:lnTo>
                  <a:lnTo>
                    <a:pt x="1638" y="733"/>
                  </a:lnTo>
                  <a:lnTo>
                    <a:pt x="1670" y="731"/>
                  </a:lnTo>
                  <a:lnTo>
                    <a:pt x="1709" y="729"/>
                  </a:lnTo>
                  <a:lnTo>
                    <a:pt x="1709" y="729"/>
                  </a:lnTo>
                  <a:lnTo>
                    <a:pt x="1715" y="727"/>
                  </a:lnTo>
                  <a:lnTo>
                    <a:pt x="1724" y="720"/>
                  </a:lnTo>
                  <a:lnTo>
                    <a:pt x="1752" y="695"/>
                  </a:lnTo>
                  <a:lnTo>
                    <a:pt x="1804" y="643"/>
                  </a:lnTo>
                  <a:lnTo>
                    <a:pt x="1804" y="643"/>
                  </a:lnTo>
                  <a:lnTo>
                    <a:pt x="1871" y="576"/>
                  </a:lnTo>
                  <a:lnTo>
                    <a:pt x="1940" y="511"/>
                  </a:lnTo>
                  <a:lnTo>
                    <a:pt x="2075" y="382"/>
                  </a:lnTo>
                  <a:lnTo>
                    <a:pt x="2075" y="382"/>
                  </a:lnTo>
                  <a:lnTo>
                    <a:pt x="1983" y="285"/>
                  </a:lnTo>
                  <a:lnTo>
                    <a:pt x="1890" y="190"/>
                  </a:lnTo>
                  <a:lnTo>
                    <a:pt x="1797" y="95"/>
                  </a:lnTo>
                  <a:lnTo>
                    <a:pt x="1705" y="0"/>
                  </a:lnTo>
                  <a:lnTo>
                    <a:pt x="1661" y="2"/>
                  </a:lnTo>
                  <a:close/>
                </a:path>
              </a:pathLst>
            </a:custGeom>
            <a:solidFill>
              <a:schemeClr val="accent3">
                <a:lumMod val="75000"/>
              </a:schemeClr>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sp>
          <p:nvSpPr>
            <p:cNvPr id="7" name="Freeform 7">
              <a:hlinkClick r:id="rId4" action="ppaction://hlinksldjump"/>
            </p:cNvPr>
            <p:cNvSpPr>
              <a:spLocks/>
            </p:cNvSpPr>
            <p:nvPr/>
          </p:nvSpPr>
          <p:spPr bwMode="auto">
            <a:xfrm>
              <a:off x="4991100" y="4063909"/>
              <a:ext cx="3300413" cy="2609850"/>
            </a:xfrm>
            <a:custGeom>
              <a:avLst/>
              <a:gdLst>
                <a:gd name="T0" fmla="*/ 412 w 2079"/>
                <a:gd name="T1" fmla="*/ 1644 h 1644"/>
                <a:gd name="T2" fmla="*/ 597 w 2079"/>
                <a:gd name="T3" fmla="*/ 1625 h 1644"/>
                <a:gd name="T4" fmla="*/ 770 w 2079"/>
                <a:gd name="T5" fmla="*/ 1590 h 1644"/>
                <a:gd name="T6" fmla="*/ 931 w 2079"/>
                <a:gd name="T7" fmla="*/ 1543 h 1644"/>
                <a:gd name="T8" fmla="*/ 1080 w 2079"/>
                <a:gd name="T9" fmla="*/ 1484 h 1644"/>
                <a:gd name="T10" fmla="*/ 1218 w 2079"/>
                <a:gd name="T11" fmla="*/ 1413 h 1644"/>
                <a:gd name="T12" fmla="*/ 1345 w 2079"/>
                <a:gd name="T13" fmla="*/ 1333 h 1644"/>
                <a:gd name="T14" fmla="*/ 1460 w 2079"/>
                <a:gd name="T15" fmla="*/ 1243 h 1644"/>
                <a:gd name="T16" fmla="*/ 1568 w 2079"/>
                <a:gd name="T17" fmla="*/ 1144 h 1644"/>
                <a:gd name="T18" fmla="*/ 1619 w 2079"/>
                <a:gd name="T19" fmla="*/ 1092 h 1644"/>
                <a:gd name="T20" fmla="*/ 1714 w 2079"/>
                <a:gd name="T21" fmla="*/ 980 h 1644"/>
                <a:gd name="T22" fmla="*/ 1801 w 2079"/>
                <a:gd name="T23" fmla="*/ 861 h 1644"/>
                <a:gd name="T24" fmla="*/ 1878 w 2079"/>
                <a:gd name="T25" fmla="*/ 731 h 1644"/>
                <a:gd name="T26" fmla="*/ 1945 w 2079"/>
                <a:gd name="T27" fmla="*/ 589 h 1644"/>
                <a:gd name="T28" fmla="*/ 2001 w 2079"/>
                <a:gd name="T29" fmla="*/ 436 h 1644"/>
                <a:gd name="T30" fmla="*/ 2044 w 2079"/>
                <a:gd name="T31" fmla="*/ 272 h 1644"/>
                <a:gd name="T32" fmla="*/ 2070 w 2079"/>
                <a:gd name="T33" fmla="*/ 95 h 1644"/>
                <a:gd name="T34" fmla="*/ 2079 w 2079"/>
                <a:gd name="T35" fmla="*/ 0 h 1644"/>
                <a:gd name="T36" fmla="*/ 2057 w 2079"/>
                <a:gd name="T37" fmla="*/ 20 h 1644"/>
                <a:gd name="T38" fmla="*/ 1880 w 2079"/>
                <a:gd name="T39" fmla="*/ 190 h 1644"/>
                <a:gd name="T40" fmla="*/ 1703 w 2079"/>
                <a:gd name="T41" fmla="*/ 360 h 1644"/>
                <a:gd name="T42" fmla="*/ 1656 w 2079"/>
                <a:gd name="T43" fmla="*/ 317 h 1644"/>
                <a:gd name="T44" fmla="*/ 1611 w 2079"/>
                <a:gd name="T45" fmla="*/ 272 h 1644"/>
                <a:gd name="T46" fmla="*/ 1479 w 2079"/>
                <a:gd name="T47" fmla="*/ 136 h 1644"/>
                <a:gd name="T48" fmla="*/ 1345 w 2079"/>
                <a:gd name="T49" fmla="*/ 3 h 1644"/>
                <a:gd name="T50" fmla="*/ 1332 w 2079"/>
                <a:gd name="T51" fmla="*/ 91 h 1644"/>
                <a:gd name="T52" fmla="*/ 1313 w 2079"/>
                <a:gd name="T53" fmla="*/ 177 h 1644"/>
                <a:gd name="T54" fmla="*/ 1287 w 2079"/>
                <a:gd name="T55" fmla="*/ 259 h 1644"/>
                <a:gd name="T56" fmla="*/ 1255 w 2079"/>
                <a:gd name="T57" fmla="*/ 337 h 1644"/>
                <a:gd name="T58" fmla="*/ 1218 w 2079"/>
                <a:gd name="T59" fmla="*/ 412 h 1644"/>
                <a:gd name="T60" fmla="*/ 1175 w 2079"/>
                <a:gd name="T61" fmla="*/ 483 h 1644"/>
                <a:gd name="T62" fmla="*/ 1126 w 2079"/>
                <a:gd name="T63" fmla="*/ 550 h 1644"/>
                <a:gd name="T64" fmla="*/ 1071 w 2079"/>
                <a:gd name="T65" fmla="*/ 611 h 1644"/>
                <a:gd name="T66" fmla="*/ 1013 w 2079"/>
                <a:gd name="T67" fmla="*/ 669 h 1644"/>
                <a:gd name="T68" fmla="*/ 947 w 2079"/>
                <a:gd name="T69" fmla="*/ 719 h 1644"/>
                <a:gd name="T70" fmla="*/ 877 w 2079"/>
                <a:gd name="T71" fmla="*/ 766 h 1644"/>
                <a:gd name="T72" fmla="*/ 804 w 2079"/>
                <a:gd name="T73" fmla="*/ 807 h 1644"/>
                <a:gd name="T74" fmla="*/ 724 w 2079"/>
                <a:gd name="T75" fmla="*/ 842 h 1644"/>
                <a:gd name="T76" fmla="*/ 640 w 2079"/>
                <a:gd name="T77" fmla="*/ 870 h 1644"/>
                <a:gd name="T78" fmla="*/ 552 w 2079"/>
                <a:gd name="T79" fmla="*/ 891 h 1644"/>
                <a:gd name="T80" fmla="*/ 461 w 2079"/>
                <a:gd name="T81" fmla="*/ 906 h 1644"/>
                <a:gd name="T82" fmla="*/ 403 w 2079"/>
                <a:gd name="T83" fmla="*/ 911 h 1644"/>
                <a:gd name="T84" fmla="*/ 362 w 2079"/>
                <a:gd name="T85" fmla="*/ 913 h 1644"/>
                <a:gd name="T86" fmla="*/ 345 w 2079"/>
                <a:gd name="T87" fmla="*/ 924 h 1644"/>
                <a:gd name="T88" fmla="*/ 269 w 2079"/>
                <a:gd name="T89" fmla="*/ 997 h 1644"/>
                <a:gd name="T90" fmla="*/ 133 w 2079"/>
                <a:gd name="T91" fmla="*/ 1131 h 1644"/>
                <a:gd name="T92" fmla="*/ 0 w 2079"/>
                <a:gd name="T93" fmla="*/ 1262 h 1644"/>
                <a:gd name="T94" fmla="*/ 90 w 2079"/>
                <a:gd name="T95" fmla="*/ 1359 h 1644"/>
                <a:gd name="T96" fmla="*/ 278 w 2079"/>
                <a:gd name="T97" fmla="*/ 1549 h 1644"/>
                <a:gd name="T98" fmla="*/ 412 w 2079"/>
                <a:gd name="T99" fmla="*/ 1644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079" h="1644">
                  <a:moveTo>
                    <a:pt x="412" y="1644"/>
                  </a:moveTo>
                  <a:lnTo>
                    <a:pt x="412" y="1644"/>
                  </a:lnTo>
                  <a:lnTo>
                    <a:pt x="508" y="1637"/>
                  </a:lnTo>
                  <a:lnTo>
                    <a:pt x="597" y="1625"/>
                  </a:lnTo>
                  <a:lnTo>
                    <a:pt x="685" y="1609"/>
                  </a:lnTo>
                  <a:lnTo>
                    <a:pt x="770" y="1590"/>
                  </a:lnTo>
                  <a:lnTo>
                    <a:pt x="852" y="1569"/>
                  </a:lnTo>
                  <a:lnTo>
                    <a:pt x="931" y="1543"/>
                  </a:lnTo>
                  <a:lnTo>
                    <a:pt x="1007" y="1515"/>
                  </a:lnTo>
                  <a:lnTo>
                    <a:pt x="1080" y="1484"/>
                  </a:lnTo>
                  <a:lnTo>
                    <a:pt x="1149" y="1450"/>
                  </a:lnTo>
                  <a:lnTo>
                    <a:pt x="1218" y="1413"/>
                  </a:lnTo>
                  <a:lnTo>
                    <a:pt x="1281" y="1374"/>
                  </a:lnTo>
                  <a:lnTo>
                    <a:pt x="1345" y="1333"/>
                  </a:lnTo>
                  <a:lnTo>
                    <a:pt x="1404" y="1288"/>
                  </a:lnTo>
                  <a:lnTo>
                    <a:pt x="1460" y="1243"/>
                  </a:lnTo>
                  <a:lnTo>
                    <a:pt x="1516" y="1195"/>
                  </a:lnTo>
                  <a:lnTo>
                    <a:pt x="1568" y="1144"/>
                  </a:lnTo>
                  <a:lnTo>
                    <a:pt x="1568" y="1144"/>
                  </a:lnTo>
                  <a:lnTo>
                    <a:pt x="1619" y="1092"/>
                  </a:lnTo>
                  <a:lnTo>
                    <a:pt x="1667" y="1036"/>
                  </a:lnTo>
                  <a:lnTo>
                    <a:pt x="1714" y="980"/>
                  </a:lnTo>
                  <a:lnTo>
                    <a:pt x="1758" y="923"/>
                  </a:lnTo>
                  <a:lnTo>
                    <a:pt x="1801" y="861"/>
                  </a:lnTo>
                  <a:lnTo>
                    <a:pt x="1841" y="796"/>
                  </a:lnTo>
                  <a:lnTo>
                    <a:pt x="1878" y="731"/>
                  </a:lnTo>
                  <a:lnTo>
                    <a:pt x="1913" y="662"/>
                  </a:lnTo>
                  <a:lnTo>
                    <a:pt x="1945" y="589"/>
                  </a:lnTo>
                  <a:lnTo>
                    <a:pt x="1975" y="514"/>
                  </a:lnTo>
                  <a:lnTo>
                    <a:pt x="2001" y="436"/>
                  </a:lnTo>
                  <a:lnTo>
                    <a:pt x="2023" y="356"/>
                  </a:lnTo>
                  <a:lnTo>
                    <a:pt x="2044" y="272"/>
                  </a:lnTo>
                  <a:lnTo>
                    <a:pt x="2059" y="184"/>
                  </a:lnTo>
                  <a:lnTo>
                    <a:pt x="2070" y="95"/>
                  </a:lnTo>
                  <a:lnTo>
                    <a:pt x="2079" y="0"/>
                  </a:lnTo>
                  <a:lnTo>
                    <a:pt x="2079" y="0"/>
                  </a:lnTo>
                  <a:lnTo>
                    <a:pt x="2066" y="11"/>
                  </a:lnTo>
                  <a:lnTo>
                    <a:pt x="2057" y="20"/>
                  </a:lnTo>
                  <a:lnTo>
                    <a:pt x="2057" y="20"/>
                  </a:lnTo>
                  <a:lnTo>
                    <a:pt x="1880" y="190"/>
                  </a:lnTo>
                  <a:lnTo>
                    <a:pt x="1703" y="360"/>
                  </a:lnTo>
                  <a:lnTo>
                    <a:pt x="1703" y="360"/>
                  </a:lnTo>
                  <a:lnTo>
                    <a:pt x="1678" y="339"/>
                  </a:lnTo>
                  <a:lnTo>
                    <a:pt x="1656" y="317"/>
                  </a:lnTo>
                  <a:lnTo>
                    <a:pt x="1611" y="272"/>
                  </a:lnTo>
                  <a:lnTo>
                    <a:pt x="1611" y="272"/>
                  </a:lnTo>
                  <a:lnTo>
                    <a:pt x="1546" y="203"/>
                  </a:lnTo>
                  <a:lnTo>
                    <a:pt x="1479" y="136"/>
                  </a:lnTo>
                  <a:lnTo>
                    <a:pt x="1345" y="3"/>
                  </a:lnTo>
                  <a:lnTo>
                    <a:pt x="1345" y="3"/>
                  </a:lnTo>
                  <a:lnTo>
                    <a:pt x="1339" y="46"/>
                  </a:lnTo>
                  <a:lnTo>
                    <a:pt x="1332" y="91"/>
                  </a:lnTo>
                  <a:lnTo>
                    <a:pt x="1324" y="134"/>
                  </a:lnTo>
                  <a:lnTo>
                    <a:pt x="1313" y="177"/>
                  </a:lnTo>
                  <a:lnTo>
                    <a:pt x="1302" y="218"/>
                  </a:lnTo>
                  <a:lnTo>
                    <a:pt x="1287" y="259"/>
                  </a:lnTo>
                  <a:lnTo>
                    <a:pt x="1272" y="298"/>
                  </a:lnTo>
                  <a:lnTo>
                    <a:pt x="1255" y="337"/>
                  </a:lnTo>
                  <a:lnTo>
                    <a:pt x="1238" y="374"/>
                  </a:lnTo>
                  <a:lnTo>
                    <a:pt x="1218" y="412"/>
                  </a:lnTo>
                  <a:lnTo>
                    <a:pt x="1197" y="447"/>
                  </a:lnTo>
                  <a:lnTo>
                    <a:pt x="1175" y="483"/>
                  </a:lnTo>
                  <a:lnTo>
                    <a:pt x="1151" y="516"/>
                  </a:lnTo>
                  <a:lnTo>
                    <a:pt x="1126" y="550"/>
                  </a:lnTo>
                  <a:lnTo>
                    <a:pt x="1099" y="581"/>
                  </a:lnTo>
                  <a:lnTo>
                    <a:pt x="1071" y="611"/>
                  </a:lnTo>
                  <a:lnTo>
                    <a:pt x="1043" y="641"/>
                  </a:lnTo>
                  <a:lnTo>
                    <a:pt x="1013" y="669"/>
                  </a:lnTo>
                  <a:lnTo>
                    <a:pt x="979" y="695"/>
                  </a:lnTo>
                  <a:lnTo>
                    <a:pt x="947" y="719"/>
                  </a:lnTo>
                  <a:lnTo>
                    <a:pt x="912" y="744"/>
                  </a:lnTo>
                  <a:lnTo>
                    <a:pt x="877" y="766"/>
                  </a:lnTo>
                  <a:lnTo>
                    <a:pt x="841" y="788"/>
                  </a:lnTo>
                  <a:lnTo>
                    <a:pt x="804" y="807"/>
                  </a:lnTo>
                  <a:lnTo>
                    <a:pt x="765" y="826"/>
                  </a:lnTo>
                  <a:lnTo>
                    <a:pt x="724" y="842"/>
                  </a:lnTo>
                  <a:lnTo>
                    <a:pt x="683" y="857"/>
                  </a:lnTo>
                  <a:lnTo>
                    <a:pt x="640" y="870"/>
                  </a:lnTo>
                  <a:lnTo>
                    <a:pt x="597" y="882"/>
                  </a:lnTo>
                  <a:lnTo>
                    <a:pt x="552" y="891"/>
                  </a:lnTo>
                  <a:lnTo>
                    <a:pt x="508" y="900"/>
                  </a:lnTo>
                  <a:lnTo>
                    <a:pt x="461" y="906"/>
                  </a:lnTo>
                  <a:lnTo>
                    <a:pt x="461" y="906"/>
                  </a:lnTo>
                  <a:lnTo>
                    <a:pt x="403" y="911"/>
                  </a:lnTo>
                  <a:lnTo>
                    <a:pt x="362" y="913"/>
                  </a:lnTo>
                  <a:lnTo>
                    <a:pt x="362" y="913"/>
                  </a:lnTo>
                  <a:lnTo>
                    <a:pt x="355" y="917"/>
                  </a:lnTo>
                  <a:lnTo>
                    <a:pt x="345" y="924"/>
                  </a:lnTo>
                  <a:lnTo>
                    <a:pt x="319" y="947"/>
                  </a:lnTo>
                  <a:lnTo>
                    <a:pt x="269" y="997"/>
                  </a:lnTo>
                  <a:lnTo>
                    <a:pt x="269" y="997"/>
                  </a:lnTo>
                  <a:lnTo>
                    <a:pt x="133" y="1131"/>
                  </a:lnTo>
                  <a:lnTo>
                    <a:pt x="0" y="1262"/>
                  </a:lnTo>
                  <a:lnTo>
                    <a:pt x="0" y="1262"/>
                  </a:lnTo>
                  <a:lnTo>
                    <a:pt x="45" y="1310"/>
                  </a:lnTo>
                  <a:lnTo>
                    <a:pt x="90" y="1359"/>
                  </a:lnTo>
                  <a:lnTo>
                    <a:pt x="183" y="1454"/>
                  </a:lnTo>
                  <a:lnTo>
                    <a:pt x="278" y="1549"/>
                  </a:lnTo>
                  <a:lnTo>
                    <a:pt x="368" y="1644"/>
                  </a:lnTo>
                  <a:lnTo>
                    <a:pt x="412" y="1644"/>
                  </a:lnTo>
                  <a:close/>
                </a:path>
              </a:pathLst>
            </a:custGeom>
            <a:solidFill>
              <a:schemeClr val="accent5">
                <a:lumMod val="75000"/>
              </a:schemeClr>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sp>
          <p:nvSpPr>
            <p:cNvPr id="8" name="Freeform 8">
              <a:hlinkClick r:id="rId4" action="ppaction://hlinksldjump"/>
            </p:cNvPr>
            <p:cNvSpPr>
              <a:spLocks/>
            </p:cNvSpPr>
            <p:nvPr/>
          </p:nvSpPr>
          <p:spPr bwMode="auto">
            <a:xfrm>
              <a:off x="5675313" y="1201647"/>
              <a:ext cx="2619375" cy="3300412"/>
            </a:xfrm>
            <a:custGeom>
              <a:avLst/>
              <a:gdLst>
                <a:gd name="T0" fmla="*/ 1650 w 1650"/>
                <a:gd name="T1" fmla="*/ 1667 h 2079"/>
                <a:gd name="T2" fmla="*/ 1631 w 1650"/>
                <a:gd name="T3" fmla="*/ 1480 h 2079"/>
                <a:gd name="T4" fmla="*/ 1598 w 1650"/>
                <a:gd name="T5" fmla="*/ 1307 h 2079"/>
                <a:gd name="T6" fmla="*/ 1551 w 1650"/>
                <a:gd name="T7" fmla="*/ 1147 h 2079"/>
                <a:gd name="T8" fmla="*/ 1492 w 1650"/>
                <a:gd name="T9" fmla="*/ 997 h 2079"/>
                <a:gd name="T10" fmla="*/ 1421 w 1650"/>
                <a:gd name="T11" fmla="*/ 861 h 2079"/>
                <a:gd name="T12" fmla="*/ 1341 w 1650"/>
                <a:gd name="T13" fmla="*/ 735 h 2079"/>
                <a:gd name="T14" fmla="*/ 1249 w 1650"/>
                <a:gd name="T15" fmla="*/ 617 h 2079"/>
                <a:gd name="T16" fmla="*/ 1148 w 1650"/>
                <a:gd name="T17" fmla="*/ 509 h 2079"/>
                <a:gd name="T18" fmla="*/ 1096 w 1650"/>
                <a:gd name="T19" fmla="*/ 459 h 2079"/>
                <a:gd name="T20" fmla="*/ 984 w 1650"/>
                <a:gd name="T21" fmla="*/ 362 h 2079"/>
                <a:gd name="T22" fmla="*/ 863 w 1650"/>
                <a:gd name="T23" fmla="*/ 276 h 2079"/>
                <a:gd name="T24" fmla="*/ 731 w 1650"/>
                <a:gd name="T25" fmla="*/ 198 h 2079"/>
                <a:gd name="T26" fmla="*/ 589 w 1650"/>
                <a:gd name="T27" fmla="*/ 130 h 2079"/>
                <a:gd name="T28" fmla="*/ 436 w 1650"/>
                <a:gd name="T29" fmla="*/ 76 h 2079"/>
                <a:gd name="T30" fmla="*/ 270 w 1650"/>
                <a:gd name="T31" fmla="*/ 35 h 2079"/>
                <a:gd name="T32" fmla="*/ 93 w 1650"/>
                <a:gd name="T33" fmla="*/ 7 h 2079"/>
                <a:gd name="T34" fmla="*/ 0 w 1650"/>
                <a:gd name="T35" fmla="*/ 0 h 2079"/>
                <a:gd name="T36" fmla="*/ 21 w 1650"/>
                <a:gd name="T37" fmla="*/ 22 h 2079"/>
                <a:gd name="T38" fmla="*/ 278 w 1650"/>
                <a:gd name="T39" fmla="*/ 291 h 2079"/>
                <a:gd name="T40" fmla="*/ 364 w 1650"/>
                <a:gd name="T41" fmla="*/ 377 h 2079"/>
                <a:gd name="T42" fmla="*/ 276 w 1650"/>
                <a:gd name="T43" fmla="*/ 468 h 2079"/>
                <a:gd name="T44" fmla="*/ 95 w 1650"/>
                <a:gd name="T45" fmla="*/ 645 h 2079"/>
                <a:gd name="T46" fmla="*/ 8 w 1650"/>
                <a:gd name="T47" fmla="*/ 735 h 2079"/>
                <a:gd name="T48" fmla="*/ 60 w 1650"/>
                <a:gd name="T49" fmla="*/ 740 h 2079"/>
                <a:gd name="T50" fmla="*/ 159 w 1650"/>
                <a:gd name="T51" fmla="*/ 757 h 2079"/>
                <a:gd name="T52" fmla="*/ 252 w 1650"/>
                <a:gd name="T53" fmla="*/ 785 h 2079"/>
                <a:gd name="T54" fmla="*/ 339 w 1650"/>
                <a:gd name="T55" fmla="*/ 818 h 2079"/>
                <a:gd name="T56" fmla="*/ 420 w 1650"/>
                <a:gd name="T57" fmla="*/ 861 h 2079"/>
                <a:gd name="T58" fmla="*/ 494 w 1650"/>
                <a:gd name="T59" fmla="*/ 908 h 2079"/>
                <a:gd name="T60" fmla="*/ 563 w 1650"/>
                <a:gd name="T61" fmla="*/ 962 h 2079"/>
                <a:gd name="T62" fmla="*/ 625 w 1650"/>
                <a:gd name="T63" fmla="*/ 1018 h 2079"/>
                <a:gd name="T64" fmla="*/ 653 w 1650"/>
                <a:gd name="T65" fmla="*/ 1048 h 2079"/>
                <a:gd name="T66" fmla="*/ 707 w 1650"/>
                <a:gd name="T67" fmla="*/ 1111 h 2079"/>
                <a:gd name="T68" fmla="*/ 755 w 1650"/>
                <a:gd name="T69" fmla="*/ 1178 h 2079"/>
                <a:gd name="T70" fmla="*/ 798 w 1650"/>
                <a:gd name="T71" fmla="*/ 1249 h 2079"/>
                <a:gd name="T72" fmla="*/ 835 w 1650"/>
                <a:gd name="T73" fmla="*/ 1325 h 2079"/>
                <a:gd name="T74" fmla="*/ 867 w 1650"/>
                <a:gd name="T75" fmla="*/ 1404 h 2079"/>
                <a:gd name="T76" fmla="*/ 891 w 1650"/>
                <a:gd name="T77" fmla="*/ 1488 h 2079"/>
                <a:gd name="T78" fmla="*/ 908 w 1650"/>
                <a:gd name="T79" fmla="*/ 1573 h 2079"/>
                <a:gd name="T80" fmla="*/ 917 w 1650"/>
                <a:gd name="T81" fmla="*/ 1663 h 2079"/>
                <a:gd name="T82" fmla="*/ 917 w 1650"/>
                <a:gd name="T83" fmla="*/ 1689 h 2079"/>
                <a:gd name="T84" fmla="*/ 919 w 1650"/>
                <a:gd name="T85" fmla="*/ 1715 h 2079"/>
                <a:gd name="T86" fmla="*/ 929 w 1650"/>
                <a:gd name="T87" fmla="*/ 1730 h 2079"/>
                <a:gd name="T88" fmla="*/ 1003 w 1650"/>
                <a:gd name="T89" fmla="*/ 1806 h 2079"/>
                <a:gd name="T90" fmla="*/ 1070 w 1650"/>
                <a:gd name="T91" fmla="*/ 1874 h 2079"/>
                <a:gd name="T92" fmla="*/ 1203 w 1650"/>
                <a:gd name="T93" fmla="*/ 2013 h 2079"/>
                <a:gd name="T94" fmla="*/ 1270 w 1650"/>
                <a:gd name="T95" fmla="*/ 2079 h 2079"/>
                <a:gd name="T96" fmla="*/ 1462 w 1650"/>
                <a:gd name="T97" fmla="*/ 1896 h 2079"/>
                <a:gd name="T98" fmla="*/ 1650 w 1650"/>
                <a:gd name="T99" fmla="*/ 1711 h 20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50" h="2079">
                  <a:moveTo>
                    <a:pt x="1650" y="1667"/>
                  </a:moveTo>
                  <a:lnTo>
                    <a:pt x="1650" y="1667"/>
                  </a:lnTo>
                  <a:lnTo>
                    <a:pt x="1643" y="1572"/>
                  </a:lnTo>
                  <a:lnTo>
                    <a:pt x="1631" y="1480"/>
                  </a:lnTo>
                  <a:lnTo>
                    <a:pt x="1616" y="1393"/>
                  </a:lnTo>
                  <a:lnTo>
                    <a:pt x="1598" y="1307"/>
                  </a:lnTo>
                  <a:lnTo>
                    <a:pt x="1575" y="1225"/>
                  </a:lnTo>
                  <a:lnTo>
                    <a:pt x="1551" y="1147"/>
                  </a:lnTo>
                  <a:lnTo>
                    <a:pt x="1523" y="1072"/>
                  </a:lnTo>
                  <a:lnTo>
                    <a:pt x="1492" y="997"/>
                  </a:lnTo>
                  <a:lnTo>
                    <a:pt x="1458" y="928"/>
                  </a:lnTo>
                  <a:lnTo>
                    <a:pt x="1421" y="861"/>
                  </a:lnTo>
                  <a:lnTo>
                    <a:pt x="1382" y="796"/>
                  </a:lnTo>
                  <a:lnTo>
                    <a:pt x="1341" y="735"/>
                  </a:lnTo>
                  <a:lnTo>
                    <a:pt x="1296" y="675"/>
                  </a:lnTo>
                  <a:lnTo>
                    <a:pt x="1249" y="617"/>
                  </a:lnTo>
                  <a:lnTo>
                    <a:pt x="1201" y="561"/>
                  </a:lnTo>
                  <a:lnTo>
                    <a:pt x="1148" y="509"/>
                  </a:lnTo>
                  <a:lnTo>
                    <a:pt x="1148" y="509"/>
                  </a:lnTo>
                  <a:lnTo>
                    <a:pt x="1096" y="459"/>
                  </a:lnTo>
                  <a:lnTo>
                    <a:pt x="1042" y="410"/>
                  </a:lnTo>
                  <a:lnTo>
                    <a:pt x="984" y="362"/>
                  </a:lnTo>
                  <a:lnTo>
                    <a:pt x="925" y="317"/>
                  </a:lnTo>
                  <a:lnTo>
                    <a:pt x="863" y="276"/>
                  </a:lnTo>
                  <a:lnTo>
                    <a:pt x="798" y="235"/>
                  </a:lnTo>
                  <a:lnTo>
                    <a:pt x="731" y="198"/>
                  </a:lnTo>
                  <a:lnTo>
                    <a:pt x="662" y="162"/>
                  </a:lnTo>
                  <a:lnTo>
                    <a:pt x="589" y="130"/>
                  </a:lnTo>
                  <a:lnTo>
                    <a:pt x="513" y="103"/>
                  </a:lnTo>
                  <a:lnTo>
                    <a:pt x="436" y="76"/>
                  </a:lnTo>
                  <a:lnTo>
                    <a:pt x="354" y="54"/>
                  </a:lnTo>
                  <a:lnTo>
                    <a:pt x="270" y="35"/>
                  </a:lnTo>
                  <a:lnTo>
                    <a:pt x="183" y="19"/>
                  </a:lnTo>
                  <a:lnTo>
                    <a:pt x="93" y="7"/>
                  </a:lnTo>
                  <a:lnTo>
                    <a:pt x="0" y="0"/>
                  </a:lnTo>
                  <a:lnTo>
                    <a:pt x="0" y="0"/>
                  </a:lnTo>
                  <a:lnTo>
                    <a:pt x="21" y="22"/>
                  </a:lnTo>
                  <a:lnTo>
                    <a:pt x="21" y="22"/>
                  </a:lnTo>
                  <a:lnTo>
                    <a:pt x="190" y="199"/>
                  </a:lnTo>
                  <a:lnTo>
                    <a:pt x="278" y="291"/>
                  </a:lnTo>
                  <a:lnTo>
                    <a:pt x="364" y="377"/>
                  </a:lnTo>
                  <a:lnTo>
                    <a:pt x="364" y="377"/>
                  </a:lnTo>
                  <a:lnTo>
                    <a:pt x="321" y="423"/>
                  </a:lnTo>
                  <a:lnTo>
                    <a:pt x="276" y="468"/>
                  </a:lnTo>
                  <a:lnTo>
                    <a:pt x="187" y="557"/>
                  </a:lnTo>
                  <a:lnTo>
                    <a:pt x="95" y="645"/>
                  </a:lnTo>
                  <a:lnTo>
                    <a:pt x="52" y="688"/>
                  </a:lnTo>
                  <a:lnTo>
                    <a:pt x="8" y="735"/>
                  </a:lnTo>
                  <a:lnTo>
                    <a:pt x="8" y="735"/>
                  </a:lnTo>
                  <a:lnTo>
                    <a:pt x="60" y="740"/>
                  </a:lnTo>
                  <a:lnTo>
                    <a:pt x="110" y="748"/>
                  </a:lnTo>
                  <a:lnTo>
                    <a:pt x="159" y="757"/>
                  </a:lnTo>
                  <a:lnTo>
                    <a:pt x="205" y="770"/>
                  </a:lnTo>
                  <a:lnTo>
                    <a:pt x="252" y="785"/>
                  </a:lnTo>
                  <a:lnTo>
                    <a:pt x="297" y="802"/>
                  </a:lnTo>
                  <a:lnTo>
                    <a:pt x="339" y="818"/>
                  </a:lnTo>
                  <a:lnTo>
                    <a:pt x="380" y="839"/>
                  </a:lnTo>
                  <a:lnTo>
                    <a:pt x="420" y="861"/>
                  </a:lnTo>
                  <a:lnTo>
                    <a:pt x="457" y="884"/>
                  </a:lnTo>
                  <a:lnTo>
                    <a:pt x="494" y="908"/>
                  </a:lnTo>
                  <a:lnTo>
                    <a:pt x="530" y="934"/>
                  </a:lnTo>
                  <a:lnTo>
                    <a:pt x="563" y="962"/>
                  </a:lnTo>
                  <a:lnTo>
                    <a:pt x="595" y="990"/>
                  </a:lnTo>
                  <a:lnTo>
                    <a:pt x="625" y="1018"/>
                  </a:lnTo>
                  <a:lnTo>
                    <a:pt x="653" y="1048"/>
                  </a:lnTo>
                  <a:lnTo>
                    <a:pt x="653" y="1048"/>
                  </a:lnTo>
                  <a:lnTo>
                    <a:pt x="681" y="1079"/>
                  </a:lnTo>
                  <a:lnTo>
                    <a:pt x="707" y="1111"/>
                  </a:lnTo>
                  <a:lnTo>
                    <a:pt x="731" y="1145"/>
                  </a:lnTo>
                  <a:lnTo>
                    <a:pt x="755" y="1178"/>
                  </a:lnTo>
                  <a:lnTo>
                    <a:pt x="777" y="1214"/>
                  </a:lnTo>
                  <a:lnTo>
                    <a:pt x="798" y="1249"/>
                  </a:lnTo>
                  <a:lnTo>
                    <a:pt x="819" y="1286"/>
                  </a:lnTo>
                  <a:lnTo>
                    <a:pt x="835" y="1325"/>
                  </a:lnTo>
                  <a:lnTo>
                    <a:pt x="852" y="1365"/>
                  </a:lnTo>
                  <a:lnTo>
                    <a:pt x="867" y="1404"/>
                  </a:lnTo>
                  <a:lnTo>
                    <a:pt x="880" y="1445"/>
                  </a:lnTo>
                  <a:lnTo>
                    <a:pt x="891" y="1488"/>
                  </a:lnTo>
                  <a:lnTo>
                    <a:pt x="901" y="1531"/>
                  </a:lnTo>
                  <a:lnTo>
                    <a:pt x="908" y="1573"/>
                  </a:lnTo>
                  <a:lnTo>
                    <a:pt x="914" y="1618"/>
                  </a:lnTo>
                  <a:lnTo>
                    <a:pt x="917" y="1663"/>
                  </a:lnTo>
                  <a:lnTo>
                    <a:pt x="917" y="1663"/>
                  </a:lnTo>
                  <a:lnTo>
                    <a:pt x="917" y="1689"/>
                  </a:lnTo>
                  <a:lnTo>
                    <a:pt x="919" y="1715"/>
                  </a:lnTo>
                  <a:lnTo>
                    <a:pt x="919" y="1715"/>
                  </a:lnTo>
                  <a:lnTo>
                    <a:pt x="921" y="1721"/>
                  </a:lnTo>
                  <a:lnTo>
                    <a:pt x="929" y="1730"/>
                  </a:lnTo>
                  <a:lnTo>
                    <a:pt x="953" y="1756"/>
                  </a:lnTo>
                  <a:lnTo>
                    <a:pt x="1003" y="1806"/>
                  </a:lnTo>
                  <a:lnTo>
                    <a:pt x="1003" y="1806"/>
                  </a:lnTo>
                  <a:lnTo>
                    <a:pt x="1070" y="1874"/>
                  </a:lnTo>
                  <a:lnTo>
                    <a:pt x="1137" y="1944"/>
                  </a:lnTo>
                  <a:lnTo>
                    <a:pt x="1203" y="2013"/>
                  </a:lnTo>
                  <a:lnTo>
                    <a:pt x="1270" y="2079"/>
                  </a:lnTo>
                  <a:lnTo>
                    <a:pt x="1270" y="2079"/>
                  </a:lnTo>
                  <a:lnTo>
                    <a:pt x="1367" y="1989"/>
                  </a:lnTo>
                  <a:lnTo>
                    <a:pt x="1462" y="1896"/>
                  </a:lnTo>
                  <a:lnTo>
                    <a:pt x="1557" y="1803"/>
                  </a:lnTo>
                  <a:lnTo>
                    <a:pt x="1650" y="1711"/>
                  </a:lnTo>
                  <a:lnTo>
                    <a:pt x="1650" y="1667"/>
                  </a:lnTo>
                  <a:close/>
                </a:path>
              </a:pathLst>
            </a:custGeom>
            <a:solidFill>
              <a:schemeClr val="accent2">
                <a:lumMod val="60000"/>
                <a:lumOff val="40000"/>
              </a:schemeClr>
            </a:solidFill>
            <a:ln>
              <a:noFill/>
            </a:ln>
            <a:sp3d extrusionH="266700">
              <a:bevelT/>
              <a:bevelB/>
            </a:sp3d>
          </p:spPr>
          <p:txBody>
            <a:bodyPr vert="horz" wrap="square" lIns="91440" tIns="45720" rIns="91440" bIns="45720" numCol="1" anchor="t" anchorCtr="0" compatLnSpc="1">
              <a:prstTxWarp prst="textNoShape">
                <a:avLst/>
              </a:prstTxWarp>
            </a:bodyPr>
            <a:lstStyle/>
            <a:p>
              <a:endParaRPr lang="en-US"/>
            </a:p>
          </p:txBody>
        </p:sp>
      </p:grpSp>
      <p:sp>
        <p:nvSpPr>
          <p:cNvPr id="17" name="Sağ Ok 16"/>
          <p:cNvSpPr/>
          <p:nvPr/>
        </p:nvSpPr>
        <p:spPr>
          <a:xfrm>
            <a:off x="-1126273" y="62411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22" name="Metin kutusu 21"/>
          <p:cNvSpPr txBox="1"/>
          <p:nvPr/>
        </p:nvSpPr>
        <p:spPr>
          <a:xfrm rot="20416072">
            <a:off x="6082961" y="2505031"/>
            <a:ext cx="1350156" cy="369332"/>
          </a:xfrm>
          <a:prstGeom prst="rect">
            <a:avLst/>
          </a:prstGeom>
          <a:noFill/>
        </p:spPr>
        <p:txBody>
          <a:bodyPr wrap="square" rtlCol="0">
            <a:spAutoFit/>
          </a:bodyPr>
          <a:lstStyle/>
          <a:p>
            <a:r>
              <a:rPr lang="tr-TR" b="1" dirty="0" smtClean="0"/>
              <a:t>PLANLA</a:t>
            </a:r>
            <a:endParaRPr lang="tr-TR" b="1" dirty="0"/>
          </a:p>
        </p:txBody>
      </p:sp>
      <p:sp>
        <p:nvSpPr>
          <p:cNvPr id="23" name="Metin kutusu 22"/>
          <p:cNvSpPr txBox="1"/>
          <p:nvPr/>
        </p:nvSpPr>
        <p:spPr>
          <a:xfrm rot="1886397" flipH="1">
            <a:off x="8448954" y="2722110"/>
            <a:ext cx="1141095" cy="369332"/>
          </a:xfrm>
          <a:prstGeom prst="rect">
            <a:avLst/>
          </a:prstGeom>
          <a:noFill/>
        </p:spPr>
        <p:txBody>
          <a:bodyPr wrap="square" rtlCol="0">
            <a:spAutoFit/>
          </a:bodyPr>
          <a:lstStyle/>
          <a:p>
            <a:r>
              <a:rPr lang="tr-TR" b="1" dirty="0" smtClean="0"/>
              <a:t>UYGULA</a:t>
            </a:r>
            <a:endParaRPr lang="tr-TR" b="1" dirty="0"/>
          </a:p>
        </p:txBody>
      </p:sp>
      <p:sp>
        <p:nvSpPr>
          <p:cNvPr id="24" name="Metin kutusu 23"/>
          <p:cNvSpPr txBox="1"/>
          <p:nvPr/>
        </p:nvSpPr>
        <p:spPr>
          <a:xfrm rot="20170365">
            <a:off x="7886270" y="4736723"/>
            <a:ext cx="1620253" cy="369332"/>
          </a:xfrm>
          <a:prstGeom prst="rect">
            <a:avLst/>
          </a:prstGeom>
          <a:noFill/>
        </p:spPr>
        <p:txBody>
          <a:bodyPr wrap="square" rtlCol="0">
            <a:spAutoFit/>
          </a:bodyPr>
          <a:lstStyle/>
          <a:p>
            <a:r>
              <a:rPr lang="tr-TR" b="1" dirty="0" smtClean="0"/>
              <a:t>KONTROL ET</a:t>
            </a:r>
            <a:endParaRPr lang="tr-TR" b="1" dirty="0"/>
          </a:p>
        </p:txBody>
      </p:sp>
      <p:sp>
        <p:nvSpPr>
          <p:cNvPr id="25" name="Metin kutusu 24"/>
          <p:cNvSpPr txBox="1"/>
          <p:nvPr/>
        </p:nvSpPr>
        <p:spPr>
          <a:xfrm rot="2668479">
            <a:off x="5415274" y="4312922"/>
            <a:ext cx="1349072" cy="369332"/>
          </a:xfrm>
          <a:prstGeom prst="rect">
            <a:avLst/>
          </a:prstGeom>
          <a:noFill/>
        </p:spPr>
        <p:txBody>
          <a:bodyPr wrap="square" rtlCol="0">
            <a:spAutoFit/>
          </a:bodyPr>
          <a:lstStyle/>
          <a:p>
            <a:r>
              <a:rPr lang="tr-TR" b="1" dirty="0" smtClean="0"/>
              <a:t>ÖNLEM AL</a:t>
            </a:r>
            <a:endParaRPr lang="tr-TR" b="1" dirty="0"/>
          </a:p>
        </p:txBody>
      </p:sp>
      <p:pic>
        <p:nvPicPr>
          <p:cNvPr id="26" name="stick figur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2163337" y="2287953"/>
            <a:ext cx="3179388" cy="4135150"/>
          </a:xfrm>
          <a:prstGeom prst="rect">
            <a:avLst/>
          </a:prstGeom>
        </p:spPr>
      </p:pic>
      <p:sp>
        <p:nvSpPr>
          <p:cNvPr id="9" name="Slayt Numarası Yer Tutucusu 8"/>
          <p:cNvSpPr>
            <a:spLocks noGrp="1"/>
          </p:cNvSpPr>
          <p:nvPr>
            <p:ph type="sldNum" sz="quarter" idx="12"/>
          </p:nvPr>
        </p:nvSpPr>
        <p:spPr/>
        <p:txBody>
          <a:bodyPr/>
          <a:lstStyle/>
          <a:p>
            <a:fld id="{3B37AAC9-0F26-4016-95E5-B1C75359A60D}" type="slidenum">
              <a:rPr lang="tr-TR" smtClean="0"/>
              <a:t>10</a:t>
            </a:fld>
            <a:endParaRPr lang="tr-TR"/>
          </a:p>
        </p:txBody>
      </p:sp>
    </p:spTree>
    <p:extLst>
      <p:ext uri="{BB962C8B-B14F-4D97-AF65-F5344CB8AC3E}">
        <p14:creationId xmlns:p14="http://schemas.microsoft.com/office/powerpoint/2010/main" val="28943903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3" y="332510"/>
            <a:ext cx="8915400" cy="1163782"/>
          </a:xfrm>
        </p:spPr>
        <p:txBody>
          <a:bodyPr>
            <a:normAutofit fontScale="90000"/>
          </a:bodyPr>
          <a:lstStyle/>
          <a:p>
            <a:r>
              <a:rPr lang="tr-TR" b="1" dirty="0">
                <a:latin typeface="Times New Roman" panose="02020603050405020304" pitchFamily="18" charset="0"/>
                <a:cs typeface="Times New Roman" panose="02020603050405020304" pitchFamily="18" charset="0"/>
              </a:rPr>
              <a:t>TS EN ISO 9001: 2015</a:t>
            </a:r>
            <a:br>
              <a:rPr lang="tr-TR" b="1" dirty="0">
                <a:latin typeface="Times New Roman" panose="02020603050405020304" pitchFamily="18" charset="0"/>
                <a:cs typeface="Times New Roman" panose="02020603050405020304" pitchFamily="18" charset="0"/>
              </a:rPr>
            </a:br>
            <a:r>
              <a:rPr lang="tr-TR" b="1" dirty="0">
                <a:latin typeface="Times New Roman" panose="02020603050405020304" pitchFamily="18" charset="0"/>
                <a:cs typeface="Times New Roman" panose="02020603050405020304" pitchFamily="18" charset="0"/>
              </a:rPr>
              <a:t>KALİTE YÖNETİM SİSTEMİ - </a:t>
            </a:r>
            <a:r>
              <a:rPr lang="tr-TR" b="1" dirty="0" smtClean="0">
                <a:latin typeface="Times New Roman" panose="02020603050405020304" pitchFamily="18" charset="0"/>
                <a:cs typeface="Times New Roman" panose="02020603050405020304" pitchFamily="18" charset="0"/>
              </a:rPr>
              <a:t>ŞARTLAR</a:t>
            </a:r>
            <a:endParaRPr lang="tr-TR" b="1" dirty="0"/>
          </a:p>
        </p:txBody>
      </p:sp>
      <p:sp>
        <p:nvSpPr>
          <p:cNvPr id="3" name="İçerik Yer Tutucusu 2"/>
          <p:cNvSpPr>
            <a:spLocks noGrp="1"/>
          </p:cNvSpPr>
          <p:nvPr>
            <p:ph idx="1"/>
          </p:nvPr>
        </p:nvSpPr>
        <p:spPr>
          <a:xfrm>
            <a:off x="2313709" y="1801091"/>
            <a:ext cx="9190903" cy="4530435"/>
          </a:xfrm>
        </p:spPr>
        <p:txBody>
          <a:bodyPr>
            <a:normAutofit fontScale="92500" lnSpcReduction="10000"/>
          </a:bodyPr>
          <a:lstStyle/>
          <a:p>
            <a:r>
              <a:rPr lang="tr-TR" sz="2600" dirty="0">
                <a:latin typeface="Calibri" panose="020F0502020204030204" pitchFamily="34" charset="0"/>
                <a:cs typeface="Calibri" panose="020F0502020204030204" pitchFamily="34" charset="0"/>
              </a:rPr>
              <a:t>1.Kapsam</a:t>
            </a:r>
          </a:p>
          <a:p>
            <a:r>
              <a:rPr lang="tr-TR" sz="2600" dirty="0">
                <a:latin typeface="Calibri" panose="020F0502020204030204" pitchFamily="34" charset="0"/>
                <a:cs typeface="Calibri" panose="020F0502020204030204" pitchFamily="34" charset="0"/>
              </a:rPr>
              <a:t>2.Atıf yapılan standartlar</a:t>
            </a:r>
          </a:p>
          <a:p>
            <a:r>
              <a:rPr lang="tr-TR" sz="2600" dirty="0">
                <a:latin typeface="Calibri" panose="020F0502020204030204" pitchFamily="34" charset="0"/>
                <a:cs typeface="Calibri" panose="020F0502020204030204" pitchFamily="34" charset="0"/>
              </a:rPr>
              <a:t>3.Terimler ve tarifler</a:t>
            </a:r>
          </a:p>
          <a:p>
            <a:r>
              <a:rPr lang="tr-TR" sz="2600" dirty="0">
                <a:latin typeface="Calibri" panose="020F0502020204030204" pitchFamily="34" charset="0"/>
                <a:cs typeface="Calibri" panose="020F0502020204030204" pitchFamily="34" charset="0"/>
              </a:rPr>
              <a:t>4.Kuruluşun Bağlamı</a:t>
            </a:r>
          </a:p>
          <a:p>
            <a:r>
              <a:rPr lang="tr-TR" sz="2600" dirty="0">
                <a:latin typeface="Calibri" panose="020F0502020204030204" pitchFamily="34" charset="0"/>
                <a:cs typeface="Calibri" panose="020F0502020204030204" pitchFamily="34" charset="0"/>
              </a:rPr>
              <a:t>5.Liderlik</a:t>
            </a:r>
          </a:p>
          <a:p>
            <a:r>
              <a:rPr lang="tr-TR" sz="2600" dirty="0">
                <a:latin typeface="Calibri" panose="020F0502020204030204" pitchFamily="34" charset="0"/>
                <a:cs typeface="Calibri" panose="020F0502020204030204" pitchFamily="34" charset="0"/>
              </a:rPr>
              <a:t>6.Planlama</a:t>
            </a:r>
          </a:p>
          <a:p>
            <a:r>
              <a:rPr lang="tr-TR" sz="2600" dirty="0">
                <a:latin typeface="Calibri" panose="020F0502020204030204" pitchFamily="34" charset="0"/>
                <a:cs typeface="Calibri" panose="020F0502020204030204" pitchFamily="34" charset="0"/>
              </a:rPr>
              <a:t>7.Destek</a:t>
            </a:r>
          </a:p>
          <a:p>
            <a:r>
              <a:rPr lang="tr-TR" sz="2600" dirty="0">
                <a:latin typeface="Calibri" panose="020F0502020204030204" pitchFamily="34" charset="0"/>
                <a:cs typeface="Calibri" panose="020F0502020204030204" pitchFamily="34" charset="0"/>
              </a:rPr>
              <a:t>8.Operasyon</a:t>
            </a:r>
          </a:p>
          <a:p>
            <a:r>
              <a:rPr lang="tr-TR" sz="2600" dirty="0">
                <a:latin typeface="Calibri" panose="020F0502020204030204" pitchFamily="34" charset="0"/>
                <a:cs typeface="Calibri" panose="020F0502020204030204" pitchFamily="34" charset="0"/>
              </a:rPr>
              <a:t>9.Performans Değerlendirme</a:t>
            </a:r>
          </a:p>
          <a:p>
            <a:r>
              <a:rPr lang="tr-TR" sz="2600" dirty="0">
                <a:latin typeface="Calibri" panose="020F0502020204030204" pitchFamily="34" charset="0"/>
                <a:cs typeface="Calibri" panose="020F0502020204030204" pitchFamily="34" charset="0"/>
              </a:rPr>
              <a:t>10.İyileştirme</a:t>
            </a:r>
          </a:p>
          <a:p>
            <a:pPr marL="0" indent="0">
              <a:buNone/>
            </a:pPr>
            <a:endParaRPr lang="tr-TR" sz="24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11</a:t>
            </a:fld>
            <a:endParaRPr lang="tr-TR"/>
          </a:p>
        </p:txBody>
      </p:sp>
    </p:spTree>
    <p:extLst>
      <p:ext uri="{BB962C8B-B14F-4D97-AF65-F5344CB8AC3E}">
        <p14:creationId xmlns:p14="http://schemas.microsoft.com/office/powerpoint/2010/main" val="9403831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latin typeface="Times New Roman" panose="02020603050405020304" pitchFamily="18" charset="0"/>
                <a:cs typeface="Times New Roman" panose="02020603050405020304" pitchFamily="18" charset="0"/>
              </a:rPr>
              <a:t>1. KAPSAM</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745673" y="1274618"/>
            <a:ext cx="9758939" cy="4636604"/>
          </a:xfrm>
        </p:spPr>
        <p:txBody>
          <a:bodyPr>
            <a:normAutofit/>
          </a:bodyPr>
          <a:lstStyle/>
          <a:p>
            <a:r>
              <a:rPr lang="tr-TR" sz="2400" dirty="0" smtClean="0">
                <a:solidFill>
                  <a:schemeClr val="tx1"/>
                </a:solidFill>
                <a:latin typeface="Calibri" panose="020F0502020204030204" pitchFamily="34" charset="0"/>
                <a:cs typeface="Calibri" panose="020F0502020204030204" pitchFamily="34" charset="0"/>
              </a:rPr>
              <a:t>Bu standart, bir kuruluşun; </a:t>
            </a:r>
            <a:endParaRPr lang="tr-TR" sz="2400" dirty="0">
              <a:solidFill>
                <a:schemeClr val="tx1"/>
              </a:solidFill>
              <a:latin typeface="Calibri" panose="020F0502020204030204" pitchFamily="34" charset="0"/>
              <a:cs typeface="Calibri" panose="020F0502020204030204" pitchFamily="34" charset="0"/>
            </a:endParaRPr>
          </a:p>
          <a:p>
            <a:pPr marL="457200" indent="-457200">
              <a:buAutoNum type="alphaLcParenR"/>
            </a:pPr>
            <a:r>
              <a:rPr lang="en-GB" sz="2400" dirty="0" err="1">
                <a:solidFill>
                  <a:schemeClr val="tx1"/>
                </a:solidFill>
                <a:latin typeface="Calibri" panose="020F0502020204030204" pitchFamily="34" charset="0"/>
                <a:cs typeface="Calibri" panose="020F0502020204030204" pitchFamily="34" charset="0"/>
              </a:rPr>
              <a:t>Müşteri</a:t>
            </a:r>
            <a:r>
              <a:rPr lang="en-GB" sz="2400" dirty="0">
                <a:solidFill>
                  <a:schemeClr val="tx1"/>
                </a:solidFill>
                <a:latin typeface="Calibri" panose="020F0502020204030204" pitchFamily="34" charset="0"/>
                <a:cs typeface="Calibri" panose="020F0502020204030204" pitchFamily="34" charset="0"/>
              </a:rPr>
              <a:t> </a:t>
            </a:r>
            <a:r>
              <a:rPr lang="tr-TR" sz="2400" dirty="0" smtClean="0">
                <a:solidFill>
                  <a:schemeClr val="tx1"/>
                </a:solidFill>
                <a:latin typeface="Calibri" panose="020F0502020204030204" pitchFamily="34" charset="0"/>
                <a:cs typeface="Calibri" panose="020F0502020204030204" pitchFamily="34" charset="0"/>
              </a:rPr>
              <a:t>taleplerini </a:t>
            </a:r>
            <a:r>
              <a:rPr lang="en-GB" sz="2400" dirty="0" err="1" smtClean="0">
                <a:solidFill>
                  <a:schemeClr val="tx1"/>
                </a:solidFill>
                <a:latin typeface="Calibri" panose="020F0502020204030204" pitchFamily="34" charset="0"/>
                <a:cs typeface="Calibri" panose="020F0502020204030204" pitchFamily="34" charset="0"/>
              </a:rPr>
              <a:t>ve</a:t>
            </a:r>
            <a:r>
              <a:rPr lang="en-GB" sz="2400" dirty="0" smtClean="0">
                <a:solidFill>
                  <a:schemeClr val="tx1"/>
                </a:solidFill>
                <a:latin typeface="Calibri" panose="020F0502020204030204" pitchFamily="34" charset="0"/>
                <a:cs typeface="Calibri" panose="020F0502020204030204" pitchFamily="34" charset="0"/>
              </a:rPr>
              <a:t> </a:t>
            </a:r>
            <a:r>
              <a:rPr lang="tr-TR" sz="2400" dirty="0" err="1" smtClean="0">
                <a:solidFill>
                  <a:schemeClr val="tx1"/>
                </a:solidFill>
                <a:latin typeface="Calibri" panose="020F0502020204030204" pitchFamily="34" charset="0"/>
                <a:cs typeface="Calibri" panose="020F0502020204030204" pitchFamily="34" charset="0"/>
              </a:rPr>
              <a:t>yürülükteki</a:t>
            </a:r>
            <a:r>
              <a:rPr lang="tr-TR" sz="2400" dirty="0" smtClean="0">
                <a:solidFill>
                  <a:schemeClr val="tx1"/>
                </a:solidFill>
                <a:latin typeface="Calibri" panose="020F0502020204030204" pitchFamily="34" charset="0"/>
                <a:cs typeface="Calibri" panose="020F0502020204030204" pitchFamily="34" charset="0"/>
              </a:rPr>
              <a:t> </a:t>
            </a:r>
            <a:r>
              <a:rPr lang="en-GB" sz="2400" dirty="0" err="1" smtClean="0">
                <a:solidFill>
                  <a:schemeClr val="tx1"/>
                </a:solidFill>
                <a:latin typeface="Calibri" panose="020F0502020204030204" pitchFamily="34" charset="0"/>
                <a:cs typeface="Calibri" panose="020F0502020204030204" pitchFamily="34" charset="0"/>
              </a:rPr>
              <a:t>mevzuat</a:t>
            </a:r>
            <a:r>
              <a:rPr lang="en-GB" sz="2400" dirty="0" smtClean="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şartlarını</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karşılayan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ürün</a:t>
            </a:r>
            <a:r>
              <a:rPr lang="tr-TR" sz="2400" dirty="0">
                <a:solidFill>
                  <a:schemeClr val="tx1"/>
                </a:solidFill>
                <a:latin typeface="Calibri" panose="020F0502020204030204" pitchFamily="34" charset="0"/>
                <a:cs typeface="Calibri" panose="020F0502020204030204" pitchFamily="34" charset="0"/>
              </a:rPr>
              <a:t> ve hizmetleri</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düzenli</a:t>
            </a:r>
            <a:r>
              <a:rPr lang="en-GB" sz="2400" dirty="0">
                <a:solidFill>
                  <a:schemeClr val="tx1"/>
                </a:solidFill>
                <a:latin typeface="Calibri" panose="020F0502020204030204" pitchFamily="34" charset="0"/>
                <a:cs typeface="Calibri" panose="020F0502020204030204" pitchFamily="34" charset="0"/>
              </a:rPr>
              <a:t> </a:t>
            </a:r>
            <a:r>
              <a:rPr lang="tr-TR" sz="2400" dirty="0" smtClean="0">
                <a:solidFill>
                  <a:schemeClr val="tx1"/>
                </a:solidFill>
                <a:latin typeface="Calibri" panose="020F0502020204030204" pitchFamily="34" charset="0"/>
                <a:cs typeface="Calibri" panose="020F0502020204030204" pitchFamily="34" charset="0"/>
              </a:rPr>
              <a:t>bir şekilde</a:t>
            </a:r>
            <a:r>
              <a:rPr lang="en-GB" sz="2400" dirty="0" smtClean="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sağlama</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yeteneğini</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gösterme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ihtiyacı</a:t>
            </a:r>
            <a:r>
              <a:rPr lang="en-GB" sz="2400" dirty="0">
                <a:solidFill>
                  <a:schemeClr val="tx1"/>
                </a:solidFill>
                <a:latin typeface="Calibri" panose="020F0502020204030204" pitchFamily="34" charset="0"/>
                <a:cs typeface="Calibri" panose="020F0502020204030204" pitchFamily="34" charset="0"/>
              </a:rPr>
              <a:t> </a:t>
            </a:r>
            <a:r>
              <a:rPr lang="en-GB" sz="2400" dirty="0" err="1" smtClean="0">
                <a:solidFill>
                  <a:schemeClr val="tx1"/>
                </a:solidFill>
                <a:latin typeface="Calibri" panose="020F0502020204030204" pitchFamily="34" charset="0"/>
                <a:cs typeface="Calibri" panose="020F0502020204030204" pitchFamily="34" charset="0"/>
              </a:rPr>
              <a:t>olduğunda</a:t>
            </a:r>
            <a:r>
              <a:rPr lang="tr-TR" sz="2400" dirty="0">
                <a:solidFill>
                  <a:schemeClr val="tx1"/>
                </a:solidFill>
                <a:latin typeface="Calibri" panose="020F0502020204030204" pitchFamily="34" charset="0"/>
                <a:cs typeface="Calibri" panose="020F0502020204030204" pitchFamily="34" charset="0"/>
              </a:rPr>
              <a:t>,</a:t>
            </a:r>
            <a:endParaRPr lang="en-GB" sz="2400" dirty="0">
              <a:solidFill>
                <a:schemeClr val="tx1"/>
              </a:solidFill>
              <a:latin typeface="Calibri" panose="020F0502020204030204" pitchFamily="34" charset="0"/>
              <a:cs typeface="Calibri" panose="020F0502020204030204" pitchFamily="34" charset="0"/>
            </a:endParaRPr>
          </a:p>
          <a:p>
            <a:pPr marL="457200" indent="-457200">
              <a:buAutoNum type="alphaLcParenR"/>
            </a:pPr>
            <a:r>
              <a:rPr lang="en-GB" sz="2400" dirty="0" err="1" smtClean="0">
                <a:solidFill>
                  <a:schemeClr val="tx1"/>
                </a:solidFill>
                <a:latin typeface="Calibri" panose="020F0502020204030204" pitchFamily="34" charset="0"/>
                <a:cs typeface="Calibri" panose="020F0502020204030204" pitchFamily="34" charset="0"/>
              </a:rPr>
              <a:t>Sistemin</a:t>
            </a:r>
            <a:r>
              <a:rPr lang="en-GB" sz="2400" dirty="0" smtClean="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sürekli</a:t>
            </a:r>
            <a:r>
              <a:rPr lang="en-GB" sz="2400" dirty="0">
                <a:solidFill>
                  <a:schemeClr val="tx1"/>
                </a:solidFill>
                <a:latin typeface="Calibri" panose="020F0502020204030204" pitchFamily="34" charset="0"/>
                <a:cs typeface="Calibri" panose="020F0502020204030204" pitchFamily="34" charset="0"/>
              </a:rPr>
              <a:t> </a:t>
            </a:r>
            <a:r>
              <a:rPr lang="en-GB" sz="2400" dirty="0" err="1" smtClean="0">
                <a:solidFill>
                  <a:schemeClr val="tx1"/>
                </a:solidFill>
                <a:latin typeface="Calibri" panose="020F0502020204030204" pitchFamily="34" charset="0"/>
                <a:cs typeface="Calibri" panose="020F0502020204030204" pitchFamily="34" charset="0"/>
              </a:rPr>
              <a:t>iyileştirilmesi</a:t>
            </a:r>
            <a:r>
              <a:rPr lang="tr-TR" sz="2400" dirty="0" smtClean="0">
                <a:solidFill>
                  <a:schemeClr val="tx1"/>
                </a:solidFill>
                <a:latin typeface="Calibri" panose="020F0502020204030204" pitchFamily="34" charset="0"/>
                <a:cs typeface="Calibri" panose="020F0502020204030204" pitchFamily="34" charset="0"/>
              </a:rPr>
              <a:t> ve </a:t>
            </a:r>
            <a:r>
              <a:rPr lang="en-GB" sz="2400" dirty="0" err="1" smtClean="0">
                <a:solidFill>
                  <a:schemeClr val="tx1"/>
                </a:solidFill>
                <a:latin typeface="Calibri" panose="020F0502020204030204" pitchFamily="34" charset="0"/>
                <a:cs typeface="Calibri" panose="020F0502020204030204" pitchFamily="34" charset="0"/>
              </a:rPr>
              <a:t>müşteri</a:t>
            </a:r>
            <a:r>
              <a:rPr lang="tr-TR" sz="2400" dirty="0" smtClean="0">
                <a:solidFill>
                  <a:schemeClr val="tx1"/>
                </a:solidFill>
                <a:latin typeface="Calibri" panose="020F0502020204030204" pitchFamily="34" charset="0"/>
                <a:cs typeface="Calibri" panose="020F0502020204030204" pitchFamily="34" charset="0"/>
              </a:rPr>
              <a:t>ye </a:t>
            </a:r>
            <a:r>
              <a:rPr lang="en-GB" sz="2400" dirty="0" smtClean="0">
                <a:solidFill>
                  <a:schemeClr val="tx1"/>
                </a:solidFill>
                <a:latin typeface="Calibri" panose="020F0502020204030204" pitchFamily="34" charset="0"/>
                <a:cs typeface="Calibri" panose="020F0502020204030204" pitchFamily="34" charset="0"/>
              </a:rPr>
              <a:t> </a:t>
            </a:r>
            <a:r>
              <a:rPr lang="tr-TR" sz="2400" dirty="0" smtClean="0">
                <a:solidFill>
                  <a:schemeClr val="tx1"/>
                </a:solidFill>
                <a:latin typeface="Calibri" panose="020F0502020204030204" pitchFamily="34" charset="0"/>
                <a:cs typeface="Calibri" panose="020F0502020204030204" pitchFamily="34" charset="0"/>
              </a:rPr>
              <a:t>yürürlükteki </a:t>
            </a:r>
            <a:r>
              <a:rPr lang="en-GB" sz="2400" dirty="0" err="1" smtClean="0">
                <a:solidFill>
                  <a:schemeClr val="tx1"/>
                </a:solidFill>
                <a:latin typeface="Calibri" panose="020F0502020204030204" pitchFamily="34" charset="0"/>
                <a:cs typeface="Calibri" panose="020F0502020204030204" pitchFamily="34" charset="0"/>
              </a:rPr>
              <a:t>mevzuat</a:t>
            </a:r>
            <a:r>
              <a:rPr lang="en-GB" sz="2400" dirty="0" smtClean="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şartlarına</a:t>
            </a:r>
            <a:r>
              <a:rPr lang="en-GB" sz="2400" dirty="0">
                <a:solidFill>
                  <a:schemeClr val="tx1"/>
                </a:solidFill>
                <a:latin typeface="Calibri" panose="020F0502020204030204" pitchFamily="34" charset="0"/>
                <a:cs typeface="Calibri" panose="020F0502020204030204" pitchFamily="34" charset="0"/>
              </a:rPr>
              <a:t> </a:t>
            </a:r>
            <a:r>
              <a:rPr lang="tr-TR" sz="2400" dirty="0" smtClean="0">
                <a:solidFill>
                  <a:schemeClr val="tx1"/>
                </a:solidFill>
                <a:latin typeface="Calibri" panose="020F0502020204030204" pitchFamily="34" charset="0"/>
                <a:cs typeface="Calibri" panose="020F0502020204030204" pitchFamily="34" charset="0"/>
              </a:rPr>
              <a:t>uyulduğu güvencesinin verilmesi </a:t>
            </a:r>
            <a:r>
              <a:rPr lang="tr-TR" sz="2400" dirty="0" err="1" smtClean="0">
                <a:solidFill>
                  <a:schemeClr val="tx1"/>
                </a:solidFill>
                <a:latin typeface="Calibri" panose="020F0502020204030204" pitchFamily="34" charset="0"/>
                <a:cs typeface="Calibri" panose="020F0502020204030204" pitchFamily="34" charset="0"/>
              </a:rPr>
              <a:t>için,prosesler</a:t>
            </a:r>
            <a:r>
              <a:rPr lang="tr-TR" sz="2400" dirty="0" smtClean="0">
                <a:solidFill>
                  <a:schemeClr val="tx1"/>
                </a:solidFill>
                <a:latin typeface="Calibri" panose="020F0502020204030204" pitchFamily="34" charset="0"/>
                <a:cs typeface="Calibri" panose="020F0502020204030204" pitchFamily="34" charset="0"/>
              </a:rPr>
              <a:t> de dahil olmak </a:t>
            </a:r>
            <a:r>
              <a:rPr lang="tr-TR" sz="2400" dirty="0" err="1" smtClean="0">
                <a:solidFill>
                  <a:schemeClr val="tx1"/>
                </a:solidFill>
                <a:latin typeface="Calibri" panose="020F0502020204030204" pitchFamily="34" charset="0"/>
                <a:cs typeface="Calibri" panose="020F0502020204030204" pitchFamily="34" charset="0"/>
              </a:rPr>
              <a:t>üzere,sistemin</a:t>
            </a:r>
            <a:r>
              <a:rPr lang="tr-TR" sz="2400" dirty="0" smtClean="0">
                <a:solidFill>
                  <a:schemeClr val="tx1"/>
                </a:solidFill>
                <a:latin typeface="Calibri" panose="020F0502020204030204" pitchFamily="34" charset="0"/>
                <a:cs typeface="Calibri" panose="020F0502020204030204" pitchFamily="34" charset="0"/>
              </a:rPr>
              <a:t> verimli uygulanması yolu ile müşteri </a:t>
            </a:r>
            <a:r>
              <a:rPr lang="en-GB" sz="2400" dirty="0" err="1" smtClean="0">
                <a:solidFill>
                  <a:schemeClr val="tx1"/>
                </a:solidFill>
                <a:latin typeface="Calibri" panose="020F0502020204030204" pitchFamily="34" charset="0"/>
                <a:cs typeface="Calibri" panose="020F0502020204030204" pitchFamily="34" charset="0"/>
              </a:rPr>
              <a:t>memnuniyetini</a:t>
            </a:r>
            <a:r>
              <a:rPr lang="tr-TR" sz="2400" dirty="0" smtClean="0">
                <a:solidFill>
                  <a:schemeClr val="tx1"/>
                </a:solidFill>
                <a:latin typeface="Calibri" panose="020F0502020204030204" pitchFamily="34" charset="0"/>
                <a:cs typeface="Calibri" panose="020F0502020204030204" pitchFamily="34" charset="0"/>
              </a:rPr>
              <a:t>n artırılması amacına yöneldiği durumlarda,</a:t>
            </a:r>
            <a:r>
              <a:rPr lang="en-GB" sz="2400" dirty="0" smtClean="0">
                <a:solidFill>
                  <a:schemeClr val="tx1"/>
                </a:solidFill>
                <a:latin typeface="Calibri" panose="020F0502020204030204" pitchFamily="34" charset="0"/>
                <a:cs typeface="Calibri" panose="020F0502020204030204" pitchFamily="34" charset="0"/>
              </a:rPr>
              <a:t> </a:t>
            </a:r>
            <a:endParaRPr lang="tr-TR" sz="2400" dirty="0" smtClean="0">
              <a:solidFill>
                <a:schemeClr val="tx1"/>
              </a:solidFill>
              <a:latin typeface="Calibri" panose="020F0502020204030204" pitchFamily="34" charset="0"/>
              <a:cs typeface="Calibri" panose="020F0502020204030204" pitchFamily="34" charset="0"/>
            </a:endParaRPr>
          </a:p>
          <a:p>
            <a:r>
              <a:rPr lang="tr-TR" sz="2400" dirty="0" smtClean="0">
                <a:solidFill>
                  <a:schemeClr val="tx1"/>
                </a:solidFill>
                <a:latin typeface="Calibri" panose="020F0502020204030204" pitchFamily="34" charset="0"/>
                <a:cs typeface="Calibri" panose="020F0502020204030204" pitchFamily="34" charset="0"/>
              </a:rPr>
              <a:t>Kalite Yönetim Sistemi için gerekli şartları belirler.</a:t>
            </a:r>
            <a:endParaRPr lang="en-GB" sz="2400" dirty="0">
              <a:solidFill>
                <a:schemeClr val="tx1"/>
              </a:solidFill>
              <a:latin typeface="Calibri" panose="020F0502020204030204" pitchFamily="34" charset="0"/>
              <a:cs typeface="Calibri" panose="020F0502020204030204" pitchFamily="34" charset="0"/>
            </a:endParaRPr>
          </a:p>
          <a:p>
            <a:pPr marL="457200" indent="-457200">
              <a:buAutoNum type="alphaLcParenR"/>
            </a:pPr>
            <a:endParaRPr lang="en-GB" sz="2400" dirty="0">
              <a:solidFill>
                <a:schemeClr val="tx1"/>
              </a:solidFill>
              <a:latin typeface="Calibri" panose="020F0502020204030204" pitchFamily="34" charset="0"/>
              <a:cs typeface="Calibri" panose="020F0502020204030204" pitchFamily="34" charset="0"/>
            </a:endParaRPr>
          </a:p>
          <a:p>
            <a:endParaRPr lang="tr-TR" sz="2000" dirty="0">
              <a:solidFill>
                <a:schemeClr val="tx1"/>
              </a:solidFill>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9427" y="4202501"/>
            <a:ext cx="2716861" cy="2483878"/>
          </a:xfrm>
          <a:prstGeom prst="rect">
            <a:avLst/>
          </a:prstGeom>
        </p:spPr>
      </p:pic>
      <p:sp>
        <p:nvSpPr>
          <p:cNvPr id="5" name="Slayt Numarası Yer Tutucusu 4"/>
          <p:cNvSpPr>
            <a:spLocks noGrp="1"/>
          </p:cNvSpPr>
          <p:nvPr>
            <p:ph type="sldNum" sz="quarter" idx="12"/>
          </p:nvPr>
        </p:nvSpPr>
        <p:spPr/>
        <p:txBody>
          <a:bodyPr/>
          <a:lstStyle/>
          <a:p>
            <a:fld id="{3B37AAC9-0F26-4016-95E5-B1C75359A60D}" type="slidenum">
              <a:rPr lang="tr-TR" smtClean="0"/>
              <a:t>12</a:t>
            </a:fld>
            <a:endParaRPr lang="tr-TR"/>
          </a:p>
        </p:txBody>
      </p:sp>
    </p:spTree>
    <p:extLst>
      <p:ext uri="{BB962C8B-B14F-4D97-AF65-F5344CB8AC3E}">
        <p14:creationId xmlns:p14="http://schemas.microsoft.com/office/powerpoint/2010/main" val="1666316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latin typeface="Times New Roman" panose="02020603050405020304" pitchFamily="18" charset="0"/>
                <a:cs typeface="Times New Roman" panose="02020603050405020304" pitchFamily="18" charset="0"/>
              </a:rPr>
              <a:t>2.ATIF STANDARTLAR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161309" y="1413164"/>
            <a:ext cx="9343303" cy="5098472"/>
          </a:xfrm>
        </p:spPr>
        <p:txBody>
          <a:bodyPr>
            <a:noAutofit/>
          </a:bodyPr>
          <a:lstStyle/>
          <a:p>
            <a:r>
              <a:rPr lang="tr-TR" sz="2400" dirty="0" smtClean="0">
                <a:solidFill>
                  <a:schemeClr val="tx1"/>
                </a:solidFill>
                <a:latin typeface="Calibri" panose="020F0502020204030204" pitchFamily="34" charset="0"/>
                <a:cs typeface="Calibri" panose="020F0502020204030204" pitchFamily="34" charset="0"/>
              </a:rPr>
              <a:t>Bu standart da, tarih belirtilerek veya belirtilmeksizin diğer Standartlara atıf yapılmaktadır.</a:t>
            </a:r>
          </a:p>
          <a:p>
            <a:r>
              <a:rPr lang="tr-TR" sz="2400" dirty="0" smtClean="0">
                <a:solidFill>
                  <a:schemeClr val="tx1"/>
                </a:solidFill>
                <a:latin typeface="Calibri" panose="020F0502020204030204" pitchFamily="34" charset="0"/>
                <a:cs typeface="Calibri" panose="020F0502020204030204" pitchFamily="34" charset="0"/>
              </a:rPr>
              <a:t>Bu atıflar metin içerisinde uygun yerlerde belirtilmiş veya liste halinde verilmiştir.</a:t>
            </a:r>
            <a:endParaRPr lang="en-GB" sz="2400" dirty="0">
              <a:solidFill>
                <a:schemeClr val="tx1"/>
              </a:solidFill>
              <a:latin typeface="Calibri" panose="020F0502020204030204" pitchFamily="34" charset="0"/>
              <a:cs typeface="Calibri" panose="020F0502020204030204" pitchFamily="34" charset="0"/>
            </a:endParaRPr>
          </a:p>
          <a:p>
            <a:r>
              <a:rPr lang="en-GB" sz="2400" dirty="0" err="1" smtClean="0">
                <a:solidFill>
                  <a:schemeClr val="tx1"/>
                </a:solidFill>
                <a:latin typeface="Calibri" panose="020F0502020204030204" pitchFamily="34" charset="0"/>
                <a:cs typeface="Calibri" panose="020F0502020204030204" pitchFamily="34" charset="0"/>
              </a:rPr>
              <a:t>Tarih</a:t>
            </a:r>
            <a:r>
              <a:rPr lang="en-GB" sz="2400" dirty="0" smtClean="0">
                <a:solidFill>
                  <a:schemeClr val="tx1"/>
                </a:solidFill>
                <a:latin typeface="Calibri" panose="020F0502020204030204" pitchFamily="34" charset="0"/>
                <a:cs typeface="Calibri" panose="020F0502020204030204" pitchFamily="34" charset="0"/>
              </a:rPr>
              <a:t> </a:t>
            </a:r>
            <a:r>
              <a:rPr lang="en-GB" sz="2400" dirty="0" err="1" smtClean="0">
                <a:solidFill>
                  <a:schemeClr val="tx1"/>
                </a:solidFill>
                <a:latin typeface="Calibri" panose="020F0502020204030204" pitchFamily="34" charset="0"/>
                <a:cs typeface="Calibri" panose="020F0502020204030204" pitchFamily="34" charset="0"/>
              </a:rPr>
              <a:t>belirtile</a:t>
            </a:r>
            <a:r>
              <a:rPr lang="tr-TR" sz="2400" dirty="0" smtClean="0">
                <a:solidFill>
                  <a:schemeClr val="tx1"/>
                </a:solidFill>
                <a:latin typeface="Calibri" panose="020F0502020204030204" pitchFamily="34" charset="0"/>
                <a:cs typeface="Calibri" panose="020F0502020204030204" pitchFamily="34" charset="0"/>
              </a:rPr>
              <a:t>n atıflarda daha sonra yapılan revizyonlar atıf yapılan bu standartta revizyon yapılması şartı ile uygulanır.</a:t>
            </a:r>
            <a:r>
              <a:rPr lang="en-GB" sz="2400" dirty="0" smtClean="0">
                <a:solidFill>
                  <a:schemeClr val="tx1"/>
                </a:solidFill>
                <a:latin typeface="Calibri" panose="020F0502020204030204" pitchFamily="34" charset="0"/>
                <a:cs typeface="Calibri" panose="020F0502020204030204" pitchFamily="34" charset="0"/>
              </a:rPr>
              <a:t> </a:t>
            </a:r>
            <a:endParaRPr lang="tr-TR" sz="2400" dirty="0" smtClean="0">
              <a:solidFill>
                <a:schemeClr val="tx1"/>
              </a:solidFill>
              <a:latin typeface="Calibri" panose="020F0502020204030204" pitchFamily="34" charset="0"/>
              <a:cs typeface="Calibri" panose="020F0502020204030204" pitchFamily="34" charset="0"/>
            </a:endParaRPr>
          </a:p>
          <a:p>
            <a:r>
              <a:rPr lang="tr-TR" sz="2400" dirty="0" smtClean="0">
                <a:solidFill>
                  <a:schemeClr val="tx1"/>
                </a:solidFill>
                <a:latin typeface="Calibri" panose="020F0502020204030204" pitchFamily="34" charset="0"/>
                <a:cs typeface="Calibri" panose="020F0502020204030204" pitchFamily="34" charset="0"/>
              </a:rPr>
              <a:t>Atıf yapılan standardın tarihinin belirtilmemesi halinde ilgili standardın en son baskısı kullanılır.</a:t>
            </a:r>
          </a:p>
          <a:p>
            <a:endParaRPr lang="tr-TR" sz="2400" b="1" dirty="0" smtClean="0">
              <a:solidFill>
                <a:schemeClr val="tx1"/>
              </a:solidFill>
              <a:latin typeface="Calibri" panose="020F0502020204030204" pitchFamily="34" charset="0"/>
              <a:cs typeface="Calibri" panose="020F0502020204030204" pitchFamily="34" charset="0"/>
            </a:endParaRPr>
          </a:p>
          <a:p>
            <a:r>
              <a:rPr lang="tr-TR" sz="2400" b="1" dirty="0" smtClean="0">
                <a:solidFill>
                  <a:schemeClr val="tx1"/>
                </a:solidFill>
                <a:latin typeface="Calibri" panose="020F0502020204030204" pitchFamily="34" charset="0"/>
                <a:cs typeface="Calibri" panose="020F0502020204030204" pitchFamily="34" charset="0"/>
              </a:rPr>
              <a:t>Atıf</a:t>
            </a:r>
            <a:r>
              <a:rPr lang="tr-TR" sz="2400" b="1" dirty="0">
                <a:solidFill>
                  <a:schemeClr val="tx1"/>
                </a:solidFill>
                <a:latin typeface="Calibri" panose="020F0502020204030204" pitchFamily="34" charset="0"/>
                <a:cs typeface="Calibri" panose="020F0502020204030204" pitchFamily="34" charset="0"/>
              </a:rPr>
              <a:t>: </a:t>
            </a:r>
            <a:r>
              <a:rPr lang="en-GB" sz="2400" dirty="0">
                <a:solidFill>
                  <a:schemeClr val="tx1"/>
                </a:solidFill>
                <a:latin typeface="Calibri" panose="020F0502020204030204" pitchFamily="34" charset="0"/>
                <a:cs typeface="Calibri" panose="020F0502020204030204" pitchFamily="34" charset="0"/>
              </a:rPr>
              <a:t>ISO 9000: 2015, </a:t>
            </a:r>
            <a:r>
              <a:rPr lang="en-GB" sz="2400" dirty="0" err="1">
                <a:solidFill>
                  <a:schemeClr val="tx1"/>
                </a:solidFill>
                <a:latin typeface="Calibri" panose="020F0502020204030204" pitchFamily="34" charset="0"/>
                <a:cs typeface="Calibri" panose="020F0502020204030204" pitchFamily="34" charset="0"/>
              </a:rPr>
              <a:t>Kalite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yönetim</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sistemleri</a:t>
            </a:r>
            <a:r>
              <a:rPr lang="en-GB" sz="2400" dirty="0">
                <a:solidFill>
                  <a:schemeClr val="tx1"/>
                </a:solidFill>
                <a:latin typeface="Calibri" panose="020F0502020204030204" pitchFamily="34" charset="0"/>
                <a:cs typeface="Calibri" panose="020F0502020204030204" pitchFamily="34" charset="0"/>
              </a:rPr>
              <a:t> - </a:t>
            </a:r>
            <a:r>
              <a:rPr lang="en-GB" sz="2400" dirty="0" err="1">
                <a:solidFill>
                  <a:schemeClr val="tx1"/>
                </a:solidFill>
                <a:latin typeface="Calibri" panose="020F0502020204030204" pitchFamily="34" charset="0"/>
                <a:cs typeface="Calibri" panose="020F0502020204030204" pitchFamily="34" charset="0"/>
              </a:rPr>
              <a:t>Temel</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esaslar</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terimler</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ve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tarifler</a:t>
            </a:r>
            <a:endParaRPr lang="tr-TR" sz="2400" dirty="0">
              <a:solidFill>
                <a:schemeClr val="tx1"/>
              </a:solidFill>
              <a:latin typeface="Calibri" panose="020F0502020204030204" pitchFamily="34" charset="0"/>
              <a:cs typeface="Calibri" panose="020F0502020204030204" pitchFamily="34" charset="0"/>
            </a:endParaRPr>
          </a:p>
          <a:p>
            <a:endParaRPr lang="tr-TR" sz="24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13</a:t>
            </a:fld>
            <a:endParaRPr lang="tr-TR"/>
          </a:p>
        </p:txBody>
      </p:sp>
    </p:spTree>
    <p:extLst>
      <p:ext uri="{BB962C8B-B14F-4D97-AF65-F5344CB8AC3E}">
        <p14:creationId xmlns:p14="http://schemas.microsoft.com/office/powerpoint/2010/main" val="42031500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latin typeface="Times New Roman" panose="02020603050405020304" pitchFamily="18" charset="0"/>
                <a:cs typeface="Times New Roman" panose="02020603050405020304" pitchFamily="18" charset="0"/>
              </a:rPr>
              <a:t>3.TERİMLER VE TARİFLER</a:t>
            </a:r>
            <a:endParaRPr lang="tr-TR" sz="3200"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357880" y="1260763"/>
            <a:ext cx="9146732" cy="4308107"/>
          </a:xfrm>
        </p:spPr>
        <p:txBody>
          <a:bodyPr>
            <a:normAutofit lnSpcReduction="10000"/>
          </a:bodyPr>
          <a:lstStyle/>
          <a:p>
            <a:r>
              <a:rPr lang="tr-TR" sz="2400" b="1" dirty="0" smtClean="0">
                <a:latin typeface="Calibri" panose="020F0502020204030204" pitchFamily="34" charset="0"/>
                <a:cs typeface="Calibri" panose="020F0502020204030204" pitchFamily="34" charset="0"/>
              </a:rPr>
              <a:t>Politika :</a:t>
            </a:r>
            <a:r>
              <a:rPr lang="tr-TR" sz="2400" dirty="0" smtClean="0">
                <a:latin typeface="Calibri" panose="020F0502020204030204" pitchFamily="34" charset="0"/>
                <a:cs typeface="Calibri" panose="020F0502020204030204" pitchFamily="34" charset="0"/>
              </a:rPr>
              <a:t> Üst yönetim tarafından kabul edilen,  kuruluşun amaç ve yönlendirmesi</a:t>
            </a:r>
            <a:r>
              <a:rPr lang="en-GB" sz="2400" dirty="0" smtClean="0">
                <a:latin typeface="Calibri" panose="020F0502020204030204" pitchFamily="34" charset="0"/>
                <a:cs typeface="Calibri" panose="020F0502020204030204" pitchFamily="34" charset="0"/>
              </a:rPr>
              <a:t>.</a:t>
            </a:r>
            <a:r>
              <a:rPr lang="tr-TR" sz="2400" dirty="0" smtClean="0">
                <a:latin typeface="Calibri" panose="020F0502020204030204" pitchFamily="34" charset="0"/>
                <a:cs typeface="Calibri" panose="020F0502020204030204" pitchFamily="34" charset="0"/>
              </a:rPr>
              <a:t> </a:t>
            </a:r>
            <a:endParaRPr lang="en-GB" sz="2400" dirty="0" smtClean="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r>
              <a:rPr lang="tr-TR" sz="2400" b="1" dirty="0" smtClean="0">
                <a:latin typeface="Calibri" panose="020F0502020204030204" pitchFamily="34" charset="0"/>
                <a:cs typeface="Calibri" panose="020F0502020204030204" pitchFamily="34" charset="0"/>
              </a:rPr>
              <a:t>Vizyon : </a:t>
            </a:r>
            <a:r>
              <a:rPr lang="tr-TR" sz="2400" dirty="0" smtClean="0">
                <a:latin typeface="Calibri" panose="020F0502020204030204" pitchFamily="34" charset="0"/>
                <a:cs typeface="Calibri" panose="020F0502020204030204" pitchFamily="34" charset="0"/>
              </a:rPr>
              <a:t>Üst Yönetim tarafından ifade edilen kuruluşun olmak istediği durum</a:t>
            </a:r>
            <a:r>
              <a:rPr lang="en-GB" sz="2400" dirty="0" smtClean="0">
                <a:latin typeface="Calibri" panose="020F0502020204030204" pitchFamily="34" charset="0"/>
                <a:cs typeface="Calibri" panose="020F0502020204030204" pitchFamily="34" charset="0"/>
              </a:rPr>
              <a:t>.</a:t>
            </a:r>
            <a:endParaRPr lang="tr-TR" sz="2400" dirty="0" smtClean="0">
              <a:latin typeface="Calibri" panose="020F0502020204030204" pitchFamily="34" charset="0"/>
              <a:cs typeface="Calibri" panose="020F0502020204030204" pitchFamily="34" charset="0"/>
            </a:endParaRPr>
          </a:p>
          <a:p>
            <a:endParaRPr lang="tr-TR" sz="2400" dirty="0" smtClean="0">
              <a:latin typeface="Calibri" panose="020F0502020204030204" pitchFamily="34" charset="0"/>
              <a:cs typeface="Calibri" panose="020F0502020204030204" pitchFamily="34" charset="0"/>
            </a:endParaRPr>
          </a:p>
          <a:p>
            <a:r>
              <a:rPr lang="tr-TR" sz="2400" b="1" dirty="0" smtClean="0">
                <a:latin typeface="Calibri" panose="020F0502020204030204" pitchFamily="34" charset="0"/>
                <a:cs typeface="Calibri" panose="020F0502020204030204" pitchFamily="34" charset="0"/>
              </a:rPr>
              <a:t>Misyon : </a:t>
            </a:r>
            <a:r>
              <a:rPr lang="tr-TR" sz="2400" dirty="0" smtClean="0">
                <a:latin typeface="Calibri" panose="020F0502020204030204" pitchFamily="34" charset="0"/>
                <a:cs typeface="Calibri" panose="020F0502020204030204" pitchFamily="34" charset="0"/>
              </a:rPr>
              <a:t>Üst Yönetim tarafından ifade edilen kuruluşun varoluş amacı</a:t>
            </a:r>
            <a:r>
              <a:rPr lang="en-GB" sz="2400" dirty="0" smtClean="0">
                <a:latin typeface="Calibri" panose="020F0502020204030204" pitchFamily="34" charset="0"/>
                <a:cs typeface="Calibri" panose="020F0502020204030204" pitchFamily="34" charset="0"/>
              </a:rPr>
              <a:t>.</a:t>
            </a:r>
            <a:r>
              <a:rPr lang="tr-TR" sz="2400" dirty="0" smtClean="0">
                <a:latin typeface="Calibri" panose="020F0502020204030204" pitchFamily="34" charset="0"/>
                <a:cs typeface="Calibri" panose="020F0502020204030204" pitchFamily="34" charset="0"/>
              </a:rPr>
              <a:t> </a:t>
            </a:r>
          </a:p>
          <a:p>
            <a:endParaRPr lang="tr-TR" sz="2400" dirty="0" smtClean="0">
              <a:latin typeface="Calibri" panose="020F0502020204030204" pitchFamily="34" charset="0"/>
              <a:cs typeface="Calibri" panose="020F0502020204030204" pitchFamily="34" charset="0"/>
            </a:endParaRPr>
          </a:p>
          <a:p>
            <a:r>
              <a:rPr lang="tr-TR" sz="2400" b="1" dirty="0" smtClean="0">
                <a:latin typeface="Calibri" panose="020F0502020204030204" pitchFamily="34" charset="0"/>
                <a:cs typeface="Calibri" panose="020F0502020204030204" pitchFamily="34" charset="0"/>
              </a:rPr>
              <a:t>Strateji :</a:t>
            </a:r>
            <a:r>
              <a:rPr lang="tr-TR" sz="2400" dirty="0" smtClean="0">
                <a:latin typeface="Calibri" panose="020F0502020204030204" pitchFamily="34" charset="0"/>
                <a:cs typeface="Calibri" panose="020F0502020204030204" pitchFamily="34" charset="0"/>
              </a:rPr>
              <a:t> Uzun vadeli ya da genel amaca ulaşmak için yapılan plan</a:t>
            </a:r>
            <a:r>
              <a:rPr lang="en-GB" sz="2400" dirty="0" smtClean="0">
                <a:latin typeface="Calibri" panose="020F0502020204030204" pitchFamily="34" charset="0"/>
                <a:cs typeface="Calibri" panose="020F0502020204030204" pitchFamily="34" charset="0"/>
              </a:rPr>
              <a:t>.</a:t>
            </a:r>
            <a:endParaRPr lang="tr-TR" sz="2400" dirty="0" smtClean="0">
              <a:latin typeface="Calibri" panose="020F0502020204030204" pitchFamily="34" charset="0"/>
              <a:cs typeface="Calibri" panose="020F0502020204030204" pitchFamily="34" charset="0"/>
            </a:endParaRPr>
          </a:p>
          <a:p>
            <a:endParaRPr lang="tr-TR" dirty="0"/>
          </a:p>
        </p:txBody>
      </p:sp>
      <p:grpSp>
        <p:nvGrpSpPr>
          <p:cNvPr id="4" name="Grup 3"/>
          <p:cNvGrpSpPr/>
          <p:nvPr/>
        </p:nvGrpSpPr>
        <p:grpSpPr>
          <a:xfrm>
            <a:off x="2216727" y="5568872"/>
            <a:ext cx="2956182" cy="1081310"/>
            <a:chOff x="290287" y="0"/>
            <a:chExt cx="2815028" cy="1126011"/>
          </a:xfrm>
        </p:grpSpPr>
        <p:sp>
          <p:nvSpPr>
            <p:cNvPr id="5" name="Köşeli Çift Ayraç 4"/>
            <p:cNvSpPr/>
            <p:nvPr/>
          </p:nvSpPr>
          <p:spPr>
            <a:xfrm>
              <a:off x="290287" y="0"/>
              <a:ext cx="2815028" cy="1126011"/>
            </a:xfrm>
            <a:prstGeom prst="chevron">
              <a:avLst/>
            </a:prstGeom>
            <a:solidFill>
              <a:schemeClr val="accent6">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6" name="Köşeli Çift Ayraç 4"/>
            <p:cNvSpPr txBox="1"/>
            <p:nvPr/>
          </p:nvSpPr>
          <p:spPr>
            <a:xfrm>
              <a:off x="853293" y="0"/>
              <a:ext cx="1689017" cy="1126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a:latin typeface="+mn-lt"/>
                </a:rPr>
                <a:t>Sistem</a:t>
              </a:r>
            </a:p>
          </p:txBody>
        </p:sp>
      </p:grpSp>
      <p:grpSp>
        <p:nvGrpSpPr>
          <p:cNvPr id="7" name="Grup 6"/>
          <p:cNvGrpSpPr/>
          <p:nvPr/>
        </p:nvGrpSpPr>
        <p:grpSpPr>
          <a:xfrm>
            <a:off x="4779818" y="5568872"/>
            <a:ext cx="2645114" cy="1081310"/>
            <a:chOff x="2693288" y="0"/>
            <a:chExt cx="2815028" cy="1126011"/>
          </a:xfrm>
        </p:grpSpPr>
        <p:sp>
          <p:nvSpPr>
            <p:cNvPr id="8" name="Köşeli Çift Ayraç 7"/>
            <p:cNvSpPr/>
            <p:nvPr/>
          </p:nvSpPr>
          <p:spPr>
            <a:xfrm>
              <a:off x="2693288" y="0"/>
              <a:ext cx="2815028" cy="1126011"/>
            </a:xfrm>
            <a:prstGeom prst="chevron">
              <a:avLst/>
            </a:prstGeom>
            <a:solidFill>
              <a:schemeClr val="accent1">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Köşeli Çift Ayraç 4"/>
            <p:cNvSpPr txBox="1"/>
            <p:nvPr/>
          </p:nvSpPr>
          <p:spPr>
            <a:xfrm>
              <a:off x="3256294" y="0"/>
              <a:ext cx="1689017" cy="1126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a:latin typeface="+mn-lt"/>
                </a:rPr>
                <a:t>Yönetim Sistemi</a:t>
              </a:r>
            </a:p>
          </p:txBody>
        </p:sp>
      </p:grpSp>
      <p:grpSp>
        <p:nvGrpSpPr>
          <p:cNvPr id="10" name="Grup 9"/>
          <p:cNvGrpSpPr/>
          <p:nvPr/>
        </p:nvGrpSpPr>
        <p:grpSpPr>
          <a:xfrm>
            <a:off x="7031842" y="5568872"/>
            <a:ext cx="2645112" cy="1081310"/>
            <a:chOff x="5071671" y="0"/>
            <a:chExt cx="2815028" cy="1126011"/>
          </a:xfrm>
        </p:grpSpPr>
        <p:sp>
          <p:nvSpPr>
            <p:cNvPr id="11" name="Köşeli Çift Ayraç 10"/>
            <p:cNvSpPr/>
            <p:nvPr/>
          </p:nvSpPr>
          <p:spPr>
            <a:xfrm>
              <a:off x="5071671" y="0"/>
              <a:ext cx="2815028" cy="1126011"/>
            </a:xfrm>
            <a:prstGeom prst="chevron">
              <a:avLst/>
            </a:prstGeom>
            <a:solidFill>
              <a:srgbClr val="D15FB3"/>
            </a:solidFill>
            <a:ln>
              <a:solidFill>
                <a:schemeClr val="bg2">
                  <a:lumMod val="25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Köşeli Çift Ayraç 4"/>
            <p:cNvSpPr txBox="1"/>
            <p:nvPr/>
          </p:nvSpPr>
          <p:spPr>
            <a:xfrm>
              <a:off x="5634676" y="0"/>
              <a:ext cx="1689018" cy="112601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6012" tIns="32004" rIns="32004" bIns="32004" numCol="1" spcCol="1270" anchor="ctr" anchorCtr="0">
              <a:noAutofit/>
            </a:bodyPr>
            <a:lstStyle/>
            <a:p>
              <a:pPr lvl="0" algn="ctr" defTabSz="1066800">
                <a:lnSpc>
                  <a:spcPct val="90000"/>
                </a:lnSpc>
                <a:spcBef>
                  <a:spcPct val="0"/>
                </a:spcBef>
                <a:spcAft>
                  <a:spcPct val="35000"/>
                </a:spcAft>
              </a:pPr>
              <a:r>
                <a:rPr lang="tr-TR" sz="2400" kern="1200" dirty="0">
                  <a:latin typeface="+mn-lt"/>
                </a:rPr>
                <a:t>Kalite Yönetim </a:t>
              </a:r>
              <a:r>
                <a:rPr lang="tr-TR" sz="2400" kern="1200" dirty="0">
                  <a:solidFill>
                    <a:schemeClr val="bg1"/>
                  </a:solidFill>
                  <a:latin typeface="+mn-lt"/>
                </a:rPr>
                <a:t>Sistemi</a:t>
              </a:r>
              <a:r>
                <a:rPr lang="tr-TR" sz="2400" kern="1200" dirty="0">
                  <a:latin typeface="+mn-lt"/>
                </a:rPr>
                <a:t> </a:t>
              </a:r>
            </a:p>
          </p:txBody>
        </p:sp>
      </p:grpSp>
      <p:sp>
        <p:nvSpPr>
          <p:cNvPr id="13" name="Slayt Numarası Yer Tutucusu 12"/>
          <p:cNvSpPr>
            <a:spLocks noGrp="1"/>
          </p:cNvSpPr>
          <p:nvPr>
            <p:ph type="sldNum" sz="quarter" idx="12"/>
          </p:nvPr>
        </p:nvSpPr>
        <p:spPr/>
        <p:txBody>
          <a:bodyPr/>
          <a:lstStyle/>
          <a:p>
            <a:fld id="{3B37AAC9-0F26-4016-95E5-B1C75359A60D}" type="slidenum">
              <a:rPr lang="tr-TR" smtClean="0"/>
              <a:t>14</a:t>
            </a:fld>
            <a:endParaRPr lang="tr-TR"/>
          </a:p>
        </p:txBody>
      </p:sp>
    </p:spTree>
    <p:extLst>
      <p:ext uri="{BB962C8B-B14F-4D97-AF65-F5344CB8AC3E}">
        <p14:creationId xmlns:p14="http://schemas.microsoft.com/office/powerpoint/2010/main" val="1384574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6837" y="0"/>
            <a:ext cx="9107776" cy="734291"/>
          </a:xfrm>
        </p:spPr>
        <p:txBody>
          <a:bodyPr>
            <a:normAutofit/>
          </a:bodyPr>
          <a:lstStyle/>
          <a:p>
            <a:r>
              <a:rPr lang="tr-TR" sz="3200" dirty="0">
                <a:latin typeface="Times New Roman" panose="02020603050405020304" pitchFamily="18" charset="0"/>
                <a:cs typeface="Times New Roman" panose="02020603050405020304" pitchFamily="18" charset="0"/>
              </a:rPr>
              <a:t>3.TERİMLER VE TARİFLER</a:t>
            </a:r>
            <a:endParaRPr lang="tr-TR" sz="3200" dirty="0"/>
          </a:p>
        </p:txBody>
      </p:sp>
      <p:sp>
        <p:nvSpPr>
          <p:cNvPr id="3" name="İçerik Yer Tutucusu 2"/>
          <p:cNvSpPr>
            <a:spLocks noGrp="1"/>
          </p:cNvSpPr>
          <p:nvPr>
            <p:ph idx="1"/>
          </p:nvPr>
        </p:nvSpPr>
        <p:spPr>
          <a:xfrm>
            <a:off x="1773382" y="734291"/>
            <a:ext cx="9731230" cy="5929745"/>
          </a:xfrm>
        </p:spPr>
        <p:txBody>
          <a:bodyPr>
            <a:noAutofit/>
          </a:bodyPr>
          <a:lstStyle/>
          <a:p>
            <a:pPr>
              <a:lnSpc>
                <a:spcPct val="120000"/>
              </a:lnSpc>
              <a:spcBef>
                <a:spcPts val="0"/>
              </a:spcBef>
            </a:pPr>
            <a:r>
              <a:rPr lang="tr-TR" sz="2400" b="1" dirty="0">
                <a:latin typeface="Calibri" panose="020F0502020204030204" pitchFamily="34" charset="0"/>
                <a:cs typeface="Calibri" panose="020F0502020204030204" pitchFamily="34" charset="0"/>
              </a:rPr>
              <a:t>Üst Yönetim:</a:t>
            </a:r>
            <a:r>
              <a:rPr lang="tr-TR" sz="2400" dirty="0">
                <a:latin typeface="Calibri" panose="020F0502020204030204" pitchFamily="34" charset="0"/>
                <a:cs typeface="Calibri" panose="020F0502020204030204" pitchFamily="34" charset="0"/>
              </a:rPr>
              <a:t> Kuruluşu en üst seviyede yöneten ve kontrol eden kişi, grup veya kişiler</a:t>
            </a:r>
            <a:r>
              <a:rPr lang="en-GB"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a:t>
            </a:r>
          </a:p>
          <a:p>
            <a:pPr marL="0" indent="0">
              <a:lnSpc>
                <a:spcPct val="120000"/>
              </a:lnSpc>
              <a:spcBef>
                <a:spcPts val="0"/>
              </a:spcBef>
              <a:buNone/>
            </a:pPr>
            <a:endParaRPr lang="tr-TR" sz="2400" dirty="0">
              <a:latin typeface="Calibri" panose="020F0502020204030204" pitchFamily="34" charset="0"/>
              <a:cs typeface="Calibri" panose="020F0502020204030204" pitchFamily="34" charset="0"/>
            </a:endParaRPr>
          </a:p>
          <a:p>
            <a:pPr>
              <a:lnSpc>
                <a:spcPct val="120000"/>
              </a:lnSpc>
              <a:spcBef>
                <a:spcPts val="0"/>
              </a:spcBef>
            </a:pPr>
            <a:r>
              <a:rPr lang="tr-TR" sz="2400" b="1" dirty="0">
                <a:latin typeface="Calibri" panose="020F0502020204030204" pitchFamily="34" charset="0"/>
                <a:cs typeface="Calibri" panose="020F0502020204030204" pitchFamily="34" charset="0"/>
              </a:rPr>
              <a:t>Katılım: </a:t>
            </a:r>
            <a:r>
              <a:rPr lang="tr-TR" sz="2400" dirty="0">
                <a:latin typeface="Calibri" panose="020F0502020204030204" pitchFamily="34" charset="0"/>
                <a:cs typeface="Calibri" panose="020F0502020204030204" pitchFamily="34" charset="0"/>
              </a:rPr>
              <a:t>Bir faaliyet, olay veya durumun içinde yer alma</a:t>
            </a:r>
            <a:r>
              <a:rPr lang="en-GB" sz="2400" dirty="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pPr>
              <a:lnSpc>
                <a:spcPct val="120000"/>
              </a:lnSpc>
              <a:spcBef>
                <a:spcPts val="0"/>
              </a:spcBef>
            </a:pPr>
            <a:endParaRPr lang="tr-TR" sz="2400" dirty="0">
              <a:latin typeface="Calibri" panose="020F0502020204030204" pitchFamily="34" charset="0"/>
              <a:cs typeface="Calibri" panose="020F0502020204030204" pitchFamily="34" charset="0"/>
            </a:endParaRPr>
          </a:p>
          <a:p>
            <a:pPr>
              <a:lnSpc>
                <a:spcPct val="120000"/>
              </a:lnSpc>
              <a:spcBef>
                <a:spcPts val="0"/>
              </a:spcBef>
            </a:pPr>
            <a:r>
              <a:rPr lang="tr-TR" sz="2400" b="1" dirty="0">
                <a:latin typeface="Calibri" panose="020F0502020204030204" pitchFamily="34" charset="0"/>
                <a:cs typeface="Calibri" panose="020F0502020204030204" pitchFamily="34" charset="0"/>
              </a:rPr>
              <a:t>Bağlılık: </a:t>
            </a:r>
            <a:r>
              <a:rPr lang="tr-TR" sz="2400" dirty="0">
                <a:latin typeface="Calibri" panose="020F0502020204030204" pitchFamily="34" charset="0"/>
                <a:cs typeface="Calibri" panose="020F0502020204030204" pitchFamily="34" charset="0"/>
              </a:rPr>
              <a:t>Paylaşılan amaçlara ulaşmak için yürütülen faaliyetlerin içinde yer alarak katkı sağlama</a:t>
            </a:r>
            <a:r>
              <a:rPr lang="en-GB" sz="2400" dirty="0" smtClean="0">
                <a:latin typeface="Calibri" panose="020F0502020204030204" pitchFamily="34" charset="0"/>
                <a:cs typeface="Calibri" panose="020F0502020204030204" pitchFamily="34" charset="0"/>
              </a:rPr>
              <a:t>.</a:t>
            </a:r>
            <a:endParaRPr lang="tr-TR" sz="2400" dirty="0" smtClean="0">
              <a:latin typeface="Calibri" panose="020F0502020204030204" pitchFamily="34" charset="0"/>
              <a:cs typeface="Calibri" panose="020F0502020204030204" pitchFamily="34" charset="0"/>
            </a:endParaRPr>
          </a:p>
          <a:p>
            <a:pPr>
              <a:lnSpc>
                <a:spcPct val="120000"/>
              </a:lnSpc>
              <a:spcBef>
                <a:spcPts val="0"/>
              </a:spcBef>
            </a:pPr>
            <a:endParaRPr lang="tr-TR" sz="2400" dirty="0">
              <a:latin typeface="Calibri" panose="020F0502020204030204" pitchFamily="34" charset="0"/>
              <a:cs typeface="Calibri" panose="020F0502020204030204" pitchFamily="34" charset="0"/>
            </a:endParaRPr>
          </a:p>
          <a:p>
            <a:pPr>
              <a:lnSpc>
                <a:spcPct val="120000"/>
              </a:lnSpc>
              <a:spcBef>
                <a:spcPts val="0"/>
              </a:spcBef>
            </a:pPr>
            <a:r>
              <a:rPr lang="tr-TR" sz="2400" b="1" dirty="0">
                <a:latin typeface="Calibri" panose="020F0502020204030204" pitchFamily="34" charset="0"/>
                <a:cs typeface="Calibri" panose="020F0502020204030204" pitchFamily="34" charset="0"/>
              </a:rPr>
              <a:t>Kuruluşun Bağlamı:</a:t>
            </a:r>
            <a:r>
              <a:rPr lang="tr-TR" sz="2400" dirty="0">
                <a:latin typeface="Calibri" panose="020F0502020204030204" pitchFamily="34" charset="0"/>
                <a:cs typeface="Calibri" panose="020F0502020204030204" pitchFamily="34" charset="0"/>
              </a:rPr>
              <a:t> Kuruluşun hedeflerini geliştirmesine ve ulaşmasına etki</a:t>
            </a:r>
            <a:r>
              <a:rPr lang="en-GB" sz="2400" dirty="0">
                <a:latin typeface="Calibri" panose="020F0502020204030204" pitchFamily="34" charset="0"/>
                <a:cs typeface="Calibri" panose="020F0502020204030204" pitchFamily="34" charset="0"/>
              </a:rPr>
              <a:t> </a:t>
            </a:r>
            <a:r>
              <a:rPr lang="tr-TR" sz="2400" dirty="0">
                <a:latin typeface="Calibri" panose="020F0502020204030204" pitchFamily="34" charset="0"/>
                <a:cs typeface="Calibri" panose="020F0502020204030204" pitchFamily="34" charset="0"/>
              </a:rPr>
              <a:t>eden iç ve dış konuların bütünü</a:t>
            </a:r>
            <a:r>
              <a:rPr lang="en-GB" sz="2400" dirty="0" smtClean="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r>
              <a:rPr lang="tr-TR" sz="2400" b="1" dirty="0">
                <a:latin typeface="Calibri" panose="020F0502020204030204" pitchFamily="34" charset="0"/>
                <a:cs typeface="Calibri" panose="020F0502020204030204" pitchFamily="34" charset="0"/>
              </a:rPr>
              <a:t>İlgili Taraf (Paydaş): </a:t>
            </a:r>
            <a:r>
              <a:rPr lang="tr-TR" sz="2400" dirty="0">
                <a:latin typeface="Calibri" panose="020F0502020204030204" pitchFamily="34" charset="0"/>
                <a:cs typeface="Calibri" panose="020F0502020204030204" pitchFamily="34" charset="0"/>
              </a:rPr>
              <a:t>Bir karar veya faaliyetle kendilerini etkileyebilen, etkilenebilen ya da bir karar ya da faaliyetle kendilerinin etkileneceğini düşünen kişi veya kuruluş.</a:t>
            </a:r>
          </a:p>
          <a:p>
            <a:endParaRPr lang="tr-TR" sz="24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15</a:t>
            </a:fld>
            <a:endParaRPr lang="tr-TR"/>
          </a:p>
        </p:txBody>
      </p:sp>
    </p:spTree>
    <p:extLst>
      <p:ext uri="{BB962C8B-B14F-4D97-AF65-F5344CB8AC3E}">
        <p14:creationId xmlns:p14="http://schemas.microsoft.com/office/powerpoint/2010/main" val="14309955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589213" y="193964"/>
            <a:ext cx="8915400" cy="762000"/>
          </a:xfrm>
        </p:spPr>
        <p:txBody>
          <a:bodyPr>
            <a:normAutofit/>
          </a:bodyPr>
          <a:lstStyle/>
          <a:p>
            <a:r>
              <a:rPr lang="tr-TR" sz="3200" dirty="0">
                <a:latin typeface="Times New Roman" panose="02020603050405020304" pitchFamily="18" charset="0"/>
                <a:cs typeface="Times New Roman" panose="02020603050405020304" pitchFamily="18" charset="0"/>
              </a:rPr>
              <a:t>3.TERİMLER VE TARİFLER</a:t>
            </a:r>
            <a:endParaRPr lang="tr-TR" sz="3200" dirty="0"/>
          </a:p>
        </p:txBody>
      </p:sp>
      <p:sp>
        <p:nvSpPr>
          <p:cNvPr id="3" name="İçerik Yer Tutucusu 2"/>
          <p:cNvSpPr>
            <a:spLocks noGrp="1"/>
          </p:cNvSpPr>
          <p:nvPr>
            <p:ph idx="1"/>
          </p:nvPr>
        </p:nvSpPr>
        <p:spPr>
          <a:xfrm>
            <a:off x="2313709" y="955964"/>
            <a:ext cx="9190903" cy="4955258"/>
          </a:xfrm>
        </p:spPr>
        <p:txBody>
          <a:bodyPr>
            <a:noAutofit/>
          </a:bodyPr>
          <a:lstStyle/>
          <a:p>
            <a:r>
              <a:rPr lang="tr-TR" sz="2400" b="1" dirty="0">
                <a:latin typeface="Calibri" panose="020F0502020204030204" pitchFamily="34" charset="0"/>
                <a:cs typeface="Calibri" panose="020F0502020204030204" pitchFamily="34" charset="0"/>
              </a:rPr>
              <a:t>Müşteri:</a:t>
            </a:r>
            <a:r>
              <a:rPr lang="tr-TR" sz="2400" dirty="0">
                <a:latin typeface="Calibri" panose="020F0502020204030204" pitchFamily="34" charset="0"/>
                <a:cs typeface="Calibri" panose="020F0502020204030204" pitchFamily="34" charset="0"/>
              </a:rPr>
              <a:t> Müşteri kavramı, iç ve dış müşteri olarak ele alınmıştır.</a:t>
            </a:r>
          </a:p>
          <a:p>
            <a:pPr>
              <a:lnSpc>
                <a:spcPct val="120000"/>
              </a:lnSpc>
              <a:spcBef>
                <a:spcPts val="0"/>
              </a:spcBef>
            </a:pPr>
            <a:endParaRPr lang="tr-TR" sz="2400" dirty="0">
              <a:latin typeface="Calibri" panose="020F0502020204030204" pitchFamily="34" charset="0"/>
              <a:cs typeface="Calibri" panose="020F0502020204030204" pitchFamily="34" charset="0"/>
            </a:endParaRPr>
          </a:p>
          <a:p>
            <a:pPr>
              <a:lnSpc>
                <a:spcPct val="120000"/>
              </a:lnSpc>
              <a:spcBef>
                <a:spcPts val="0"/>
              </a:spcBef>
            </a:pPr>
            <a:r>
              <a:rPr lang="tr-TR" sz="2400" b="1" dirty="0">
                <a:latin typeface="Calibri" panose="020F0502020204030204" pitchFamily="34" charset="0"/>
                <a:cs typeface="Calibri" panose="020F0502020204030204" pitchFamily="34" charset="0"/>
              </a:rPr>
              <a:t>Sağlayıcı (Tedarikçi): </a:t>
            </a:r>
            <a:r>
              <a:rPr lang="tr-TR" sz="2400" dirty="0">
                <a:latin typeface="Calibri" panose="020F0502020204030204" pitchFamily="34" charset="0"/>
                <a:cs typeface="Calibri" panose="020F0502020204030204" pitchFamily="34" charset="0"/>
              </a:rPr>
              <a:t>Kuruluşa ürün veya hizmet sağlayanlar</a:t>
            </a:r>
            <a:r>
              <a:rPr lang="en-GB" sz="2400" dirty="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pPr>
              <a:lnSpc>
                <a:spcPct val="120000"/>
              </a:lnSpc>
              <a:spcBef>
                <a:spcPts val="0"/>
              </a:spcBef>
            </a:pPr>
            <a:endParaRPr lang="tr-TR" sz="2400" dirty="0">
              <a:latin typeface="Calibri" panose="020F0502020204030204" pitchFamily="34" charset="0"/>
              <a:cs typeface="Calibri" panose="020F0502020204030204" pitchFamily="34" charset="0"/>
            </a:endParaRPr>
          </a:p>
          <a:p>
            <a:pPr>
              <a:lnSpc>
                <a:spcPct val="120000"/>
              </a:lnSpc>
              <a:spcBef>
                <a:spcPts val="0"/>
              </a:spcBef>
            </a:pPr>
            <a:r>
              <a:rPr lang="tr-TR" sz="2400" b="1" dirty="0">
                <a:latin typeface="Calibri" panose="020F0502020204030204" pitchFamily="34" charset="0"/>
                <a:cs typeface="Calibri" panose="020F0502020204030204" pitchFamily="34" charset="0"/>
              </a:rPr>
              <a:t>Dış Sağlayıcı (Dış Tedarikçi): </a:t>
            </a:r>
            <a:r>
              <a:rPr lang="tr-TR" sz="2400" dirty="0">
                <a:latin typeface="Calibri" panose="020F0502020204030204" pitchFamily="34" charset="0"/>
                <a:cs typeface="Calibri" panose="020F0502020204030204" pitchFamily="34" charset="0"/>
              </a:rPr>
              <a:t>Kuruluşun parçası olmayan sağlayıcı</a:t>
            </a:r>
            <a:r>
              <a:rPr lang="en-GB" sz="2400" dirty="0">
                <a:latin typeface="Calibri" panose="020F0502020204030204" pitchFamily="34" charset="0"/>
                <a:cs typeface="Calibri" panose="020F0502020204030204" pitchFamily="34" charset="0"/>
              </a:rPr>
              <a:t>.</a:t>
            </a:r>
            <a:endParaRPr lang="tr-TR" sz="2400" b="1" dirty="0">
              <a:latin typeface="Calibri" panose="020F0502020204030204" pitchFamily="34" charset="0"/>
              <a:cs typeface="Calibri" panose="020F0502020204030204" pitchFamily="34" charset="0"/>
            </a:endParaRPr>
          </a:p>
          <a:p>
            <a:r>
              <a:rPr lang="tr-TR" sz="2400" b="1" dirty="0">
                <a:latin typeface="Calibri" panose="020F0502020204030204" pitchFamily="34" charset="0"/>
                <a:cs typeface="Calibri" panose="020F0502020204030204" pitchFamily="34" charset="0"/>
              </a:rPr>
              <a:t>Amaç: </a:t>
            </a:r>
            <a:r>
              <a:rPr lang="en-GB" sz="2400" dirty="0" err="1" smtClean="0">
                <a:latin typeface="Calibri" panose="020F0502020204030204" pitchFamily="34" charset="0"/>
                <a:cs typeface="Calibri" panose="020F0502020204030204" pitchFamily="34" charset="0"/>
              </a:rPr>
              <a:t>Ula</a:t>
            </a:r>
            <a:r>
              <a:rPr lang="tr-TR" sz="2400" dirty="0">
                <a:latin typeface="Calibri" panose="020F0502020204030204" pitchFamily="34" charset="0"/>
                <a:cs typeface="Calibri" panose="020F0502020204030204" pitchFamily="34" charset="0"/>
              </a:rPr>
              <a:t>ş</a:t>
            </a:r>
            <a:r>
              <a:rPr lang="en-GB" sz="2400" dirty="0" err="1" smtClean="0">
                <a:latin typeface="Calibri" panose="020F0502020204030204" pitchFamily="34" charset="0"/>
                <a:cs typeface="Calibri" panose="020F0502020204030204" pitchFamily="34" charset="0"/>
              </a:rPr>
              <a:t>ılmak</a:t>
            </a:r>
            <a:r>
              <a:rPr lang="en-GB" sz="2400" dirty="0" smtClean="0">
                <a:latin typeface="Calibri" panose="020F0502020204030204" pitchFamily="34" charset="0"/>
                <a:cs typeface="Calibri" panose="020F0502020204030204" pitchFamily="34" charset="0"/>
              </a:rPr>
              <a:t> </a:t>
            </a:r>
            <a:r>
              <a:rPr lang="en-GB" sz="2400" dirty="0" err="1">
                <a:latin typeface="Calibri" panose="020F0502020204030204" pitchFamily="34" charset="0"/>
                <a:cs typeface="Calibri" panose="020F0502020204030204" pitchFamily="34" charset="0"/>
              </a:rPr>
              <a:t>istenen</a:t>
            </a:r>
            <a:r>
              <a:rPr lang="tr-TR" sz="2400" dirty="0">
                <a:latin typeface="Calibri" panose="020F0502020204030204" pitchFamily="34" charset="0"/>
                <a:cs typeface="Calibri" panose="020F0502020204030204" pitchFamily="34" charset="0"/>
              </a:rPr>
              <a:t> sonuç</a:t>
            </a:r>
            <a:r>
              <a:rPr lang="en-GB"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a:t>
            </a:r>
          </a:p>
          <a:p>
            <a:pPr>
              <a:lnSpc>
                <a:spcPct val="120000"/>
              </a:lnSpc>
              <a:spcBef>
                <a:spcPts val="0"/>
              </a:spcBef>
            </a:pPr>
            <a:endParaRPr lang="tr-TR" sz="2400" dirty="0">
              <a:latin typeface="Calibri" panose="020F0502020204030204" pitchFamily="34" charset="0"/>
              <a:cs typeface="Calibri" panose="020F0502020204030204" pitchFamily="34" charset="0"/>
            </a:endParaRPr>
          </a:p>
          <a:p>
            <a:pPr>
              <a:lnSpc>
                <a:spcPct val="120000"/>
              </a:lnSpc>
              <a:spcBef>
                <a:spcPts val="0"/>
              </a:spcBef>
            </a:pPr>
            <a:r>
              <a:rPr lang="tr-TR" sz="2400" b="1" dirty="0">
                <a:latin typeface="Calibri" panose="020F0502020204030204" pitchFamily="34" charset="0"/>
                <a:cs typeface="Calibri" panose="020F0502020204030204" pitchFamily="34" charset="0"/>
              </a:rPr>
              <a:t>Çıktı: </a:t>
            </a:r>
            <a:r>
              <a:rPr lang="tr-TR" sz="2400" dirty="0">
                <a:latin typeface="Calibri" panose="020F0502020204030204" pitchFamily="34" charset="0"/>
                <a:cs typeface="Calibri" panose="020F0502020204030204" pitchFamily="34" charset="0"/>
              </a:rPr>
              <a:t>Bir prosesin sonucu</a:t>
            </a:r>
            <a:r>
              <a:rPr lang="en-GB" sz="2400" dirty="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pPr>
              <a:lnSpc>
                <a:spcPct val="120000"/>
              </a:lnSpc>
              <a:spcBef>
                <a:spcPts val="0"/>
              </a:spcBef>
            </a:pPr>
            <a:endParaRPr lang="tr-TR" sz="2400" dirty="0">
              <a:latin typeface="Calibri" panose="020F0502020204030204" pitchFamily="34" charset="0"/>
              <a:cs typeface="Calibri" panose="020F0502020204030204" pitchFamily="34" charset="0"/>
            </a:endParaRPr>
          </a:p>
          <a:p>
            <a:r>
              <a:rPr lang="tr-TR" sz="2400" b="1" dirty="0">
                <a:latin typeface="Calibri" panose="020F0502020204030204" pitchFamily="34" charset="0"/>
                <a:cs typeface="Calibri" panose="020F0502020204030204" pitchFamily="34" charset="0"/>
              </a:rPr>
              <a:t>Performans:</a:t>
            </a:r>
            <a:r>
              <a:rPr lang="tr-TR" sz="2400" dirty="0">
                <a:latin typeface="Calibri" panose="020F0502020204030204" pitchFamily="34" charset="0"/>
                <a:cs typeface="Calibri" panose="020F0502020204030204" pitchFamily="34" charset="0"/>
              </a:rPr>
              <a:t> Ölçülebilen sonuç</a:t>
            </a:r>
            <a:r>
              <a:rPr lang="en-GB" sz="2400" dirty="0" smtClean="0">
                <a:latin typeface="Calibri" panose="020F0502020204030204" pitchFamily="34" charset="0"/>
                <a:cs typeface="Calibri" panose="020F0502020204030204" pitchFamily="34" charset="0"/>
              </a:rPr>
              <a:t>.</a:t>
            </a:r>
            <a:endParaRPr lang="tr-TR" sz="2400" dirty="0">
              <a:latin typeface="Calibri" panose="020F0502020204030204" pitchFamily="34" charset="0"/>
              <a:cs typeface="Calibri" panose="020F0502020204030204" pitchFamily="34" charset="0"/>
            </a:endParaRPr>
          </a:p>
          <a:p>
            <a:r>
              <a:rPr lang="tr-TR" sz="2400" b="1" dirty="0">
                <a:latin typeface="Calibri" panose="020F0502020204030204" pitchFamily="34" charset="0"/>
                <a:cs typeface="Calibri" panose="020F0502020204030204" pitchFamily="34" charset="0"/>
              </a:rPr>
              <a:t>Risk:</a:t>
            </a:r>
            <a:r>
              <a:rPr lang="tr-TR" sz="2400" dirty="0">
                <a:latin typeface="Calibri" panose="020F0502020204030204" pitchFamily="34" charset="0"/>
                <a:cs typeface="Calibri" panose="020F0502020204030204" pitchFamily="34" charset="0"/>
              </a:rPr>
              <a:t> Belirsizlik etkisi</a:t>
            </a:r>
            <a:r>
              <a:rPr lang="en-GB" sz="2400" dirty="0">
                <a:latin typeface="Calibri" panose="020F0502020204030204" pitchFamily="34" charset="0"/>
                <a:cs typeface="Calibri" panose="020F0502020204030204" pitchFamily="34" charset="0"/>
              </a:rPr>
              <a:t>.</a:t>
            </a:r>
            <a:r>
              <a:rPr lang="tr-TR" sz="2400" dirty="0">
                <a:latin typeface="Calibri" panose="020F0502020204030204" pitchFamily="34" charset="0"/>
                <a:cs typeface="Calibri" panose="020F0502020204030204" pitchFamily="34" charset="0"/>
              </a:rPr>
              <a:t> </a:t>
            </a:r>
          </a:p>
          <a:p>
            <a:pPr marL="0" indent="0">
              <a:buNone/>
            </a:pPr>
            <a:endParaRPr lang="tr-TR" sz="24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16</a:t>
            </a:fld>
            <a:endParaRPr lang="tr-TR"/>
          </a:p>
        </p:txBody>
      </p:sp>
    </p:spTree>
    <p:extLst>
      <p:ext uri="{BB962C8B-B14F-4D97-AF65-F5344CB8AC3E}">
        <p14:creationId xmlns:p14="http://schemas.microsoft.com/office/powerpoint/2010/main" val="2722227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10 Diyagram"/>
          <p:cNvGraphicFramePr/>
          <p:nvPr>
            <p:extLst>
              <p:ext uri="{D42A27DB-BD31-4B8C-83A1-F6EECF244321}">
                <p14:modId xmlns:p14="http://schemas.microsoft.com/office/powerpoint/2010/main" val="1890235686"/>
              </p:ext>
            </p:extLst>
          </p:nvPr>
        </p:nvGraphicFramePr>
        <p:xfrm>
          <a:off x="1543060" y="1655144"/>
          <a:ext cx="9144000" cy="465616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1 Başlık"/>
          <p:cNvSpPr txBox="1">
            <a:spLocks/>
          </p:cNvSpPr>
          <p:nvPr/>
        </p:nvSpPr>
        <p:spPr>
          <a:xfrm>
            <a:off x="1321660" y="918971"/>
            <a:ext cx="5637164" cy="357191"/>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tr-TR" sz="2800" b="1" dirty="0">
                <a:solidFill>
                  <a:schemeClr val="tx2">
                    <a:lumMod val="75000"/>
                  </a:schemeClr>
                </a:solidFill>
                <a:effectLst>
                  <a:outerShdw blurRad="38100" dist="38100" dir="2700000" algn="tl">
                    <a:srgbClr val="000000">
                      <a:alpha val="43137"/>
                    </a:srgbClr>
                  </a:outerShdw>
                </a:effectLst>
                <a:ea typeface="+mj-ea"/>
                <a:cs typeface="+mj-cs"/>
              </a:rPr>
              <a:t>P</a:t>
            </a:r>
          </a:p>
        </p:txBody>
      </p:sp>
      <p:sp>
        <p:nvSpPr>
          <p:cNvPr id="6" name="13 Sağ Ayraç"/>
          <p:cNvSpPr/>
          <p:nvPr/>
        </p:nvSpPr>
        <p:spPr>
          <a:xfrm rot="16200000">
            <a:off x="3825693" y="-583369"/>
            <a:ext cx="500066" cy="4065263"/>
          </a:xfrm>
          <a:prstGeom prst="rightBrace">
            <a:avLst>
              <a:gd name="adj1" fmla="val 8333"/>
              <a:gd name="adj2" fmla="val 50690"/>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chemeClr val="tx2">
                  <a:lumMod val="75000"/>
                </a:schemeClr>
              </a:solidFill>
            </a:endParaRPr>
          </a:p>
        </p:txBody>
      </p:sp>
      <p:sp>
        <p:nvSpPr>
          <p:cNvPr id="7" name="14 Sağ Ayraç"/>
          <p:cNvSpPr/>
          <p:nvPr/>
        </p:nvSpPr>
        <p:spPr>
          <a:xfrm rot="16200000">
            <a:off x="7089791" y="985644"/>
            <a:ext cx="285752" cy="938221"/>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chemeClr val="tx2">
                  <a:lumMod val="75000"/>
                </a:schemeClr>
              </a:solidFill>
            </a:endParaRPr>
          </a:p>
        </p:txBody>
      </p:sp>
      <p:sp>
        <p:nvSpPr>
          <p:cNvPr id="8" name="1 Başlık"/>
          <p:cNvSpPr txBox="1">
            <a:spLocks/>
          </p:cNvSpPr>
          <p:nvPr/>
        </p:nvSpPr>
        <p:spPr>
          <a:xfrm>
            <a:off x="6018221" y="919557"/>
            <a:ext cx="2428892" cy="357190"/>
          </a:xfrm>
          <a:prstGeom prst="rect">
            <a:avLst/>
          </a:prstGeom>
          <a:ln>
            <a:noFill/>
          </a:ln>
        </p:spPr>
        <p:txBody>
          <a:bodyPr vert="horz" lIns="0" tIns="0" rIns="18288" bIns="0" anchor="b">
            <a:noAutofit/>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tr-TR" sz="2800" b="1" dirty="0">
                <a:solidFill>
                  <a:schemeClr val="tx2">
                    <a:lumMod val="75000"/>
                  </a:schemeClr>
                </a:solidFill>
                <a:effectLst>
                  <a:outerShdw blurRad="38100" dist="38100" dir="2700000" algn="tl">
                    <a:srgbClr val="000000">
                      <a:alpha val="43137"/>
                    </a:srgbClr>
                  </a:outerShdw>
                </a:effectLst>
                <a:ea typeface="+mj-ea"/>
                <a:cs typeface="+mj-cs"/>
              </a:rPr>
              <a:t>U </a:t>
            </a:r>
          </a:p>
        </p:txBody>
      </p:sp>
      <p:sp>
        <p:nvSpPr>
          <p:cNvPr id="9" name="16 Sağ Ayraç"/>
          <p:cNvSpPr/>
          <p:nvPr/>
        </p:nvSpPr>
        <p:spPr>
          <a:xfrm rot="16200000">
            <a:off x="8344719" y="965790"/>
            <a:ext cx="285752" cy="938221"/>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chemeClr val="tx2">
                  <a:lumMod val="75000"/>
                </a:schemeClr>
              </a:solidFill>
            </a:endParaRPr>
          </a:p>
        </p:txBody>
      </p:sp>
      <p:sp>
        <p:nvSpPr>
          <p:cNvPr id="10" name="17 Sağ Ayraç"/>
          <p:cNvSpPr/>
          <p:nvPr/>
        </p:nvSpPr>
        <p:spPr>
          <a:xfrm rot="16200000">
            <a:off x="9544326" y="945154"/>
            <a:ext cx="285752" cy="938221"/>
          </a:xfrm>
          <a:prstGeom prst="rightBrace">
            <a:avLst/>
          </a:prstGeom>
          <a:ln>
            <a:solidFill>
              <a:schemeClr val="tx2">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solidFill>
                <a:schemeClr val="tx2">
                  <a:lumMod val="75000"/>
                </a:schemeClr>
              </a:solidFill>
            </a:endParaRPr>
          </a:p>
        </p:txBody>
      </p:sp>
      <p:sp>
        <p:nvSpPr>
          <p:cNvPr id="11" name="1 Başlık"/>
          <p:cNvSpPr txBox="1">
            <a:spLocks/>
          </p:cNvSpPr>
          <p:nvPr/>
        </p:nvSpPr>
        <p:spPr>
          <a:xfrm>
            <a:off x="7273149" y="881647"/>
            <a:ext cx="2428892" cy="428628"/>
          </a:xfrm>
          <a:prstGeom prst="rect">
            <a:avLst/>
          </a:prstGeom>
          <a:ln>
            <a:noFill/>
          </a:ln>
        </p:spPr>
        <p:txBody>
          <a:bodyPr vert="horz" lIns="0" tIns="0" rIns="18288" bIns="0" anchor="b">
            <a:normAutofit fontScale="97500"/>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tr-TR" sz="2800" b="1" dirty="0">
                <a:solidFill>
                  <a:schemeClr val="tx2">
                    <a:lumMod val="75000"/>
                  </a:schemeClr>
                </a:solidFill>
                <a:effectLst>
                  <a:outerShdw blurRad="38100" dist="38100" dir="2700000" algn="tl">
                    <a:srgbClr val="000000">
                      <a:alpha val="43137"/>
                    </a:srgbClr>
                  </a:outerShdw>
                </a:effectLst>
                <a:ea typeface="+mj-ea"/>
                <a:cs typeface="+mj-cs"/>
              </a:rPr>
              <a:t>K </a:t>
            </a:r>
          </a:p>
        </p:txBody>
      </p:sp>
      <p:sp>
        <p:nvSpPr>
          <p:cNvPr id="12" name="1 Başlık"/>
          <p:cNvSpPr txBox="1">
            <a:spLocks/>
          </p:cNvSpPr>
          <p:nvPr/>
        </p:nvSpPr>
        <p:spPr>
          <a:xfrm>
            <a:off x="8487595" y="880045"/>
            <a:ext cx="2428892" cy="428628"/>
          </a:xfrm>
          <a:prstGeom prst="rect">
            <a:avLst/>
          </a:prstGeom>
          <a:ln>
            <a:noFill/>
          </a:ln>
        </p:spPr>
        <p:txBody>
          <a:bodyPr vert="horz" lIns="0" tIns="0" rIns="18288" bIns="0" anchor="b">
            <a:normAutofit fontScale="60000" lnSpcReduction="20000"/>
            <a:scene3d>
              <a:camera prst="orthographicFront"/>
              <a:lightRig rig="freezing" dir="t">
                <a:rot lat="0" lon="0" rev="5640000"/>
              </a:lightRig>
            </a:scene3d>
            <a:sp3d prstMaterial="flat">
              <a:bevelT w="38100" h="38100"/>
              <a:contourClr>
                <a:schemeClr val="tx2"/>
              </a:contourClr>
            </a:sp3d>
          </a:bodyPr>
          <a:lstStyle/>
          <a:p>
            <a:pPr algn="ctr">
              <a:spcBef>
                <a:spcPct val="0"/>
              </a:spcBef>
              <a:defRPr/>
            </a:pPr>
            <a:r>
              <a:rPr lang="tr-TR" sz="4700" b="1" dirty="0">
                <a:solidFill>
                  <a:schemeClr val="tx2">
                    <a:lumMod val="75000"/>
                  </a:schemeClr>
                </a:solidFill>
                <a:effectLst>
                  <a:outerShdw blurRad="38100" dist="38100" dir="2700000" algn="tl">
                    <a:srgbClr val="000000">
                      <a:alpha val="43137"/>
                    </a:srgbClr>
                  </a:outerShdw>
                </a:effectLst>
                <a:ea typeface="+mj-ea"/>
                <a:cs typeface="+mj-cs"/>
              </a:rPr>
              <a:t>Ö</a:t>
            </a:r>
            <a:r>
              <a:rPr lang="tr-TR" sz="5600" b="1" dirty="0">
                <a:solidFill>
                  <a:schemeClr val="tx2">
                    <a:lumMod val="75000"/>
                  </a:schemeClr>
                </a:solidFill>
                <a:effectLst>
                  <a:outerShdw blurRad="38100" dist="38100" dir="2700000" algn="tl">
                    <a:srgbClr val="000000">
                      <a:alpha val="43137"/>
                    </a:srgbClr>
                  </a:outerShdw>
                </a:effectLst>
                <a:ea typeface="+mj-ea"/>
                <a:cs typeface="+mj-cs"/>
              </a:rPr>
              <a:t> </a:t>
            </a:r>
          </a:p>
        </p:txBody>
      </p:sp>
      <p:sp>
        <p:nvSpPr>
          <p:cNvPr id="13" name="Dikdörtgen 12"/>
          <p:cNvSpPr/>
          <p:nvPr/>
        </p:nvSpPr>
        <p:spPr>
          <a:xfrm>
            <a:off x="1524000" y="0"/>
            <a:ext cx="9144000" cy="928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Unvan 1"/>
          <p:cNvSpPr>
            <a:spLocks noGrp="1"/>
          </p:cNvSpPr>
          <p:nvPr>
            <p:ph type="title"/>
          </p:nvPr>
        </p:nvSpPr>
        <p:spPr>
          <a:xfrm>
            <a:off x="2152650" y="222580"/>
            <a:ext cx="7886700" cy="696390"/>
          </a:xfrm>
        </p:spPr>
        <p:txBody>
          <a:bodyPr/>
          <a:lstStyle/>
          <a:p>
            <a:r>
              <a:rPr lang="tr-TR" dirty="0"/>
              <a:t>PUKÖ VE </a:t>
            </a:r>
            <a:r>
              <a:rPr lang="tr-TR" dirty="0" smtClean="0"/>
              <a:t>STANDAR</a:t>
            </a:r>
            <a:r>
              <a:rPr lang="tr-TR" dirty="0"/>
              <a:t>T</a:t>
            </a:r>
            <a:r>
              <a:rPr lang="tr-TR" dirty="0" smtClean="0"/>
              <a:t> </a:t>
            </a:r>
            <a:r>
              <a:rPr lang="tr-TR" dirty="0"/>
              <a:t>MADDELERİ</a:t>
            </a:r>
            <a:endParaRPr lang="en-GB" dirty="0"/>
          </a:p>
        </p:txBody>
      </p:sp>
      <p:sp>
        <p:nvSpPr>
          <p:cNvPr id="3" name="Slayt Numarası Yer Tutucusu 2"/>
          <p:cNvSpPr>
            <a:spLocks noGrp="1"/>
          </p:cNvSpPr>
          <p:nvPr>
            <p:ph type="sldNum" sz="quarter" idx="12"/>
          </p:nvPr>
        </p:nvSpPr>
        <p:spPr/>
        <p:txBody>
          <a:bodyPr/>
          <a:lstStyle/>
          <a:p>
            <a:fld id="{81C422F8-D82C-46DC-8B86-797CD62C8143}" type="slidenum">
              <a:rPr lang="en-GB" smtClean="0"/>
              <a:pPr/>
              <a:t>17</a:t>
            </a:fld>
            <a:endParaRPr lang="en-GB" dirty="0"/>
          </a:p>
        </p:txBody>
      </p:sp>
    </p:spTree>
    <p:extLst>
      <p:ext uri="{BB962C8B-B14F-4D97-AF65-F5344CB8AC3E}">
        <p14:creationId xmlns:p14="http://schemas.microsoft.com/office/powerpoint/2010/main" val="651856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Oval 23"/>
          <p:cNvSpPr/>
          <p:nvPr/>
        </p:nvSpPr>
        <p:spPr>
          <a:xfrm>
            <a:off x="2238193" y="2139530"/>
            <a:ext cx="7560840" cy="4718471"/>
          </a:xfrm>
          <a:prstGeom prst="ellipse">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3" name="İçerik Yer Tutucusu 22"/>
          <p:cNvSpPr>
            <a:spLocks noGrp="1"/>
          </p:cNvSpPr>
          <p:nvPr>
            <p:ph idx="1"/>
          </p:nvPr>
        </p:nvSpPr>
        <p:spPr>
          <a:xfrm>
            <a:off x="2116966" y="1994889"/>
            <a:ext cx="7958068" cy="3965446"/>
          </a:xfrm>
          <a:prstGeom prst="rect">
            <a:avLst/>
          </a:prstGeom>
          <a:noFill/>
        </p:spPr>
        <p:txBody>
          <a:bodyPr spcFirstLastPara="1" wrap="none">
            <a:prstTxWarp prst="textArchUp">
              <a:avLst/>
            </a:prstTxWarp>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tr-TR" sz="4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KALİTE YÖNETİM SİSTEMİ</a:t>
            </a:r>
          </a:p>
        </p:txBody>
      </p:sp>
      <p:grpSp>
        <p:nvGrpSpPr>
          <p:cNvPr id="10" name="Grup 1"/>
          <p:cNvGrpSpPr>
            <a:grpSpLocks/>
          </p:cNvGrpSpPr>
          <p:nvPr/>
        </p:nvGrpSpPr>
        <p:grpSpPr bwMode="auto">
          <a:xfrm>
            <a:off x="3857625" y="2268885"/>
            <a:ext cx="4476750" cy="4413789"/>
            <a:chOff x="1596128" y="698016"/>
            <a:chExt cx="4477769" cy="4414815"/>
          </a:xfrm>
        </p:grpSpPr>
        <p:grpSp>
          <p:nvGrpSpPr>
            <p:cNvPr id="11" name="Grup 21"/>
            <p:cNvGrpSpPr>
              <a:grpSpLocks/>
            </p:cNvGrpSpPr>
            <p:nvPr/>
          </p:nvGrpSpPr>
          <p:grpSpPr bwMode="auto">
            <a:xfrm rot="-2613587">
              <a:off x="3783549" y="698016"/>
              <a:ext cx="1817265" cy="2415644"/>
              <a:chOff x="5936286" y="697745"/>
              <a:chExt cx="1767227" cy="2399257"/>
            </a:xfrm>
          </p:grpSpPr>
          <p:sp>
            <p:nvSpPr>
              <p:cNvPr id="21" name="Puzzle3"/>
              <p:cNvSpPr>
                <a:spLocks noEditPoints="1" noChangeArrowheads="1"/>
              </p:cNvSpPr>
              <p:nvPr/>
            </p:nvSpPr>
            <p:spPr bwMode="auto">
              <a:xfrm rot="2688033">
                <a:off x="5936286" y="697745"/>
                <a:ext cx="1767227" cy="239925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71264486 h 21600"/>
                  <a:gd name="T10" fmla="*/ 378986739 w 21600"/>
                  <a:gd name="T11" fmla="*/ 2147483647 h 21600"/>
                  <a:gd name="T12" fmla="*/ 2147483647 w 21600"/>
                  <a:gd name="T13" fmla="*/ 2147483647 h 21600"/>
                  <a:gd name="T14" fmla="*/ 378986739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273 w 21600"/>
                  <a:gd name="T25" fmla="*/ 7719 h 21600"/>
                  <a:gd name="T26" fmla="*/ 19149 w 21600"/>
                  <a:gd name="T27" fmla="*/ 202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endParaRPr lang="tr-TR"/>
              </a:p>
            </p:txBody>
          </p:sp>
          <p:sp>
            <p:nvSpPr>
              <p:cNvPr id="22" name="Metin kutusu 15"/>
              <p:cNvSpPr txBox="1">
                <a:spLocks noChangeArrowheads="1"/>
              </p:cNvSpPr>
              <p:nvPr/>
            </p:nvSpPr>
            <p:spPr bwMode="auto">
              <a:xfrm rot="18903087">
                <a:off x="6106401" y="1524084"/>
                <a:ext cx="1426998" cy="642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dirty="0"/>
                  <a:t>Kaynakların </a:t>
                </a:r>
              </a:p>
              <a:p>
                <a:pPr eaLnBrk="1" hangingPunct="1"/>
                <a:r>
                  <a:rPr lang="tr-TR" dirty="0"/>
                  <a:t>Yönetimi</a:t>
                </a:r>
              </a:p>
            </p:txBody>
          </p:sp>
        </p:grpSp>
        <p:grpSp>
          <p:nvGrpSpPr>
            <p:cNvPr id="12" name="Grup 20"/>
            <p:cNvGrpSpPr>
              <a:grpSpLocks/>
            </p:cNvGrpSpPr>
            <p:nvPr/>
          </p:nvGrpSpPr>
          <p:grpSpPr bwMode="auto">
            <a:xfrm>
              <a:off x="1596128" y="1412776"/>
              <a:ext cx="2855483" cy="1665534"/>
              <a:chOff x="755576" y="1064606"/>
              <a:chExt cx="2855483" cy="1665534"/>
            </a:xfrm>
          </p:grpSpPr>
          <p:sp>
            <p:nvSpPr>
              <p:cNvPr id="19" name="Puzzle1"/>
              <p:cNvSpPr>
                <a:spLocks noEditPoints="1" noChangeArrowheads="1"/>
              </p:cNvSpPr>
              <p:nvPr/>
            </p:nvSpPr>
            <p:spPr bwMode="auto">
              <a:xfrm>
                <a:off x="755576" y="1064606"/>
                <a:ext cx="2855483" cy="1665534"/>
              </a:xfrm>
              <a:custGeom>
                <a:avLst/>
                <a:gdLst>
                  <a:gd name="T0" fmla="*/ 2147483647 w 21600"/>
                  <a:gd name="T1" fmla="*/ 2147483647 h 21600"/>
                  <a:gd name="T2" fmla="*/ 2147483647 w 21600"/>
                  <a:gd name="T3" fmla="*/ 238854694 h 21600"/>
                  <a:gd name="T4" fmla="*/ 2147483647 w 21600"/>
                  <a:gd name="T5" fmla="*/ 392436822 h 21600"/>
                  <a:gd name="T6" fmla="*/ 2147483647 w 21600"/>
                  <a:gd name="T7" fmla="*/ 2147483647 h 21600"/>
                  <a:gd name="T8" fmla="*/ 2147483647 w 21600"/>
                  <a:gd name="T9" fmla="*/ 2147483647 h 21600"/>
                  <a:gd name="T10" fmla="*/ 2147483647 w 21600"/>
                  <a:gd name="T11" fmla="*/ 2147483647 h 21600"/>
                  <a:gd name="T12" fmla="*/ 2147483647 w 21600"/>
                  <a:gd name="T13" fmla="*/ 2147483647 h 21600"/>
                  <a:gd name="T14" fmla="*/ 129377704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6086 w 21600"/>
                  <a:gd name="T25" fmla="*/ 2569 h 21600"/>
                  <a:gd name="T26" fmla="*/ 16132 w 21600"/>
                  <a:gd name="T27" fmla="*/ 1955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endParaRPr lang="tr-TR"/>
              </a:p>
            </p:txBody>
          </p:sp>
          <p:sp>
            <p:nvSpPr>
              <p:cNvPr id="20" name="Metin kutusu 13"/>
              <p:cNvSpPr txBox="1">
                <a:spLocks noChangeArrowheads="1"/>
              </p:cNvSpPr>
              <p:nvPr/>
            </p:nvSpPr>
            <p:spPr bwMode="auto">
              <a:xfrm>
                <a:off x="864952" y="1673927"/>
                <a:ext cx="2570519" cy="369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dirty="0"/>
                  <a:t>Yönetimin Sorumluluğu</a:t>
                </a:r>
              </a:p>
            </p:txBody>
          </p:sp>
        </p:grpSp>
        <p:grpSp>
          <p:nvGrpSpPr>
            <p:cNvPr id="13" name="Grup 19"/>
            <p:cNvGrpSpPr>
              <a:grpSpLocks/>
            </p:cNvGrpSpPr>
            <p:nvPr/>
          </p:nvGrpSpPr>
          <p:grpSpPr bwMode="auto">
            <a:xfrm rot="2058546">
              <a:off x="1929083" y="2318980"/>
              <a:ext cx="1958850" cy="2793851"/>
              <a:chOff x="1560469" y="3138844"/>
              <a:chExt cx="1958850" cy="2793851"/>
            </a:xfrm>
          </p:grpSpPr>
          <p:sp>
            <p:nvSpPr>
              <p:cNvPr id="17" name="Puzzle4"/>
              <p:cNvSpPr>
                <a:spLocks noEditPoints="1" noChangeArrowheads="1"/>
              </p:cNvSpPr>
              <p:nvPr/>
            </p:nvSpPr>
            <p:spPr bwMode="auto">
              <a:xfrm rot="-2016571">
                <a:off x="1818720" y="3138844"/>
                <a:ext cx="1700599" cy="2793851"/>
              </a:xfrm>
              <a:custGeom>
                <a:avLst/>
                <a:gdLst>
                  <a:gd name="T0" fmla="*/ 2147483647 w 21600"/>
                  <a:gd name="T1" fmla="*/ 2147483647 h 21600"/>
                  <a:gd name="T2" fmla="*/ 221074485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3806973 h 21600"/>
                  <a:gd name="T14" fmla="*/ 221074485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2076 w 21600"/>
                  <a:gd name="T25" fmla="*/ 5664 h 21600"/>
                  <a:gd name="T26" fmla="*/ 20203 w 21600"/>
                  <a:gd name="T27" fmla="*/ 1598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endParaRPr lang="tr-TR"/>
              </a:p>
            </p:txBody>
          </p:sp>
          <p:sp>
            <p:nvSpPr>
              <p:cNvPr id="18" name="Metin kutusu 16"/>
              <p:cNvSpPr txBox="1">
                <a:spLocks noChangeArrowheads="1"/>
              </p:cNvSpPr>
              <p:nvPr/>
            </p:nvSpPr>
            <p:spPr bwMode="auto">
              <a:xfrm rot="19498054">
                <a:off x="1560469" y="3832232"/>
                <a:ext cx="1736768" cy="6464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t>Ürün/Hizmet</a:t>
                </a:r>
              </a:p>
              <a:p>
                <a:pPr eaLnBrk="1" hangingPunct="1"/>
                <a:r>
                  <a:rPr lang="tr-TR"/>
                  <a:t>Gerçekleştirme</a:t>
                </a:r>
              </a:p>
            </p:txBody>
          </p:sp>
        </p:grpSp>
        <p:grpSp>
          <p:nvGrpSpPr>
            <p:cNvPr id="14" name="Grup 18"/>
            <p:cNvGrpSpPr>
              <a:grpSpLocks/>
            </p:cNvGrpSpPr>
            <p:nvPr/>
          </p:nvGrpSpPr>
          <p:grpSpPr bwMode="auto">
            <a:xfrm rot="2467488">
              <a:off x="3253314" y="2462848"/>
              <a:ext cx="2820583" cy="2185321"/>
              <a:chOff x="5305493" y="3544469"/>
              <a:chExt cx="2820583" cy="2185321"/>
            </a:xfrm>
          </p:grpSpPr>
          <p:sp>
            <p:nvSpPr>
              <p:cNvPr id="15" name="Puzzle2"/>
              <p:cNvSpPr>
                <a:spLocks noEditPoints="1" noChangeArrowheads="1"/>
              </p:cNvSpPr>
              <p:nvPr/>
            </p:nvSpPr>
            <p:spPr bwMode="auto">
              <a:xfrm rot="-2329516">
                <a:off x="5305493" y="3544469"/>
                <a:ext cx="2820583" cy="2185321"/>
              </a:xfrm>
              <a:custGeom>
                <a:avLst/>
                <a:gdLst>
                  <a:gd name="T0" fmla="*/ 24486447 w 21600"/>
                  <a:gd name="T1" fmla="*/ 2147483647 h 21600"/>
                  <a:gd name="T2" fmla="*/ 2147483647 w 21600"/>
                  <a:gd name="T3" fmla="*/ 2147483647 h 21600"/>
                  <a:gd name="T4" fmla="*/ 2147483647 w 21600"/>
                  <a:gd name="T5" fmla="*/ 2147483647 h 21600"/>
                  <a:gd name="T6" fmla="*/ 2147483647 w 21600"/>
                  <a:gd name="T7" fmla="*/ 2147483647 h 21600"/>
                  <a:gd name="T8" fmla="*/ 2147483647 w 21600"/>
                  <a:gd name="T9" fmla="*/ 2147483647 h 21600"/>
                  <a:gd name="T10" fmla="*/ 2147483647 w 21600"/>
                  <a:gd name="T11" fmla="*/ 2147483647 h 21600"/>
                  <a:gd name="T12" fmla="*/ 2147483647 w 21600"/>
                  <a:gd name="T13" fmla="*/ 2899809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 name="T24" fmla="*/ 5388 w 21600"/>
                  <a:gd name="T25" fmla="*/ 6742 h 21600"/>
                  <a:gd name="T26" fmla="*/ 16177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endParaRPr lang="tr-TR"/>
              </a:p>
            </p:txBody>
          </p:sp>
          <p:sp>
            <p:nvSpPr>
              <p:cNvPr id="16" name="Metin kutusu 17"/>
              <p:cNvSpPr txBox="1">
                <a:spLocks noChangeArrowheads="1"/>
              </p:cNvSpPr>
              <p:nvPr/>
            </p:nvSpPr>
            <p:spPr bwMode="auto">
              <a:xfrm rot="-2070802">
                <a:off x="6103716" y="4061160"/>
                <a:ext cx="12241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tr-TR"/>
                  <a:t>Ölçme, Analiz İyileştirme</a:t>
                </a:r>
              </a:p>
            </p:txBody>
          </p:sp>
        </p:grpSp>
      </p:grpSp>
      <p:sp>
        <p:nvSpPr>
          <p:cNvPr id="2" name="Slayt Numarası Yer Tutucusu 1"/>
          <p:cNvSpPr>
            <a:spLocks noGrp="1"/>
          </p:cNvSpPr>
          <p:nvPr>
            <p:ph type="sldNum" sz="quarter" idx="12"/>
          </p:nvPr>
        </p:nvSpPr>
        <p:spPr/>
        <p:txBody>
          <a:bodyPr/>
          <a:lstStyle/>
          <a:p>
            <a:fld id="{3B37AAC9-0F26-4016-95E5-B1C75359A60D}" type="slidenum">
              <a:rPr lang="tr-TR" smtClean="0"/>
              <a:t>18</a:t>
            </a:fld>
            <a:endParaRPr lang="tr-TR"/>
          </a:p>
        </p:txBody>
      </p:sp>
    </p:spTree>
    <p:extLst>
      <p:ext uri="{BB962C8B-B14F-4D97-AF65-F5344CB8AC3E}">
        <p14:creationId xmlns:p14="http://schemas.microsoft.com/office/powerpoint/2010/main" val="3715949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2"/>
          <p:cNvSpPr txBox="1">
            <a:spLocks/>
          </p:cNvSpPr>
          <p:nvPr/>
        </p:nvSpPr>
        <p:spPr>
          <a:xfrm>
            <a:off x="1847528" y="980729"/>
            <a:ext cx="8424936" cy="56886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tr-TR" b="1" dirty="0">
              <a:solidFill>
                <a:schemeClr val="accent2"/>
              </a:solidFill>
              <a:latin typeface="Calibri" pitchFamily="34" charset="0"/>
            </a:endParaRPr>
          </a:p>
        </p:txBody>
      </p:sp>
      <p:graphicFrame>
        <p:nvGraphicFramePr>
          <p:cNvPr id="2" name="Tablo 1"/>
          <p:cNvGraphicFramePr>
            <a:graphicFrameLocks noGrp="1"/>
          </p:cNvGraphicFramePr>
          <p:nvPr>
            <p:extLst>
              <p:ext uri="{D42A27DB-BD31-4B8C-83A1-F6EECF244321}">
                <p14:modId xmlns:p14="http://schemas.microsoft.com/office/powerpoint/2010/main" val="1507216183"/>
              </p:ext>
            </p:extLst>
          </p:nvPr>
        </p:nvGraphicFramePr>
        <p:xfrm>
          <a:off x="2063552" y="870528"/>
          <a:ext cx="8208912" cy="5059680"/>
        </p:xfrm>
        <a:graphic>
          <a:graphicData uri="http://schemas.openxmlformats.org/drawingml/2006/table">
            <a:tbl>
              <a:tblPr firstRow="1" bandRow="1">
                <a:tableStyleId>{5C22544A-7EE6-4342-B048-85BDC9FD1C3A}</a:tableStyleId>
              </a:tblPr>
              <a:tblGrid>
                <a:gridCol w="3996444">
                  <a:extLst>
                    <a:ext uri="{9D8B030D-6E8A-4147-A177-3AD203B41FA5}">
                      <a16:colId xmlns:a16="http://schemas.microsoft.com/office/drawing/2014/main" xmlns="" val="20000"/>
                    </a:ext>
                  </a:extLst>
                </a:gridCol>
                <a:gridCol w="4212468">
                  <a:extLst>
                    <a:ext uri="{9D8B030D-6E8A-4147-A177-3AD203B41FA5}">
                      <a16:colId xmlns:a16="http://schemas.microsoft.com/office/drawing/2014/main" xmlns="" val="20001"/>
                    </a:ext>
                  </a:extLst>
                </a:gridCol>
              </a:tblGrid>
              <a:tr h="2378654">
                <a:tc>
                  <a:txBody>
                    <a:bodyPr/>
                    <a:lstStyle/>
                    <a:p>
                      <a:pPr marL="0" indent="0" algn="ctr">
                        <a:buNone/>
                      </a:pPr>
                      <a:r>
                        <a:rPr lang="tr-TR" sz="2000" b="1" dirty="0" smtClean="0">
                          <a:solidFill>
                            <a:schemeClr val="tx1"/>
                          </a:solidFill>
                          <a:latin typeface="Calibri" pitchFamily="34" charset="0"/>
                        </a:rPr>
                        <a:t>YÖNETİMİN SORUMLULUĞU</a:t>
                      </a:r>
                    </a:p>
                    <a:p>
                      <a:pPr marL="0" indent="0">
                        <a:buNone/>
                      </a:pPr>
                      <a:r>
                        <a:rPr lang="tr-TR" sz="2000" b="0" dirty="0" smtClean="0">
                          <a:solidFill>
                            <a:schemeClr val="tx1"/>
                          </a:solidFill>
                          <a:latin typeface="Calibri" pitchFamily="34" charset="0"/>
                        </a:rPr>
                        <a:t>Üst yönetim, tanımlanan kalite yönetim sisteminin;</a:t>
                      </a:r>
                    </a:p>
                    <a:p>
                      <a:pPr marL="342900" indent="-342900">
                        <a:buFont typeface="Wingdings" pitchFamily="2" charset="2"/>
                        <a:buChar char="§"/>
                      </a:pPr>
                      <a:r>
                        <a:rPr lang="tr-TR" sz="2000" b="0" dirty="0" smtClean="0">
                          <a:solidFill>
                            <a:schemeClr val="tx1"/>
                          </a:solidFill>
                          <a:latin typeface="Calibri" pitchFamily="34" charset="0"/>
                        </a:rPr>
                        <a:t>Uygulanması, </a:t>
                      </a:r>
                      <a:endParaRPr lang="tr-TR" sz="2000" b="0" kern="1200" dirty="0" smtClean="0">
                        <a:solidFill>
                          <a:schemeClr val="tx1"/>
                        </a:solidFill>
                        <a:latin typeface="Calibri" pitchFamily="34" charset="0"/>
                        <a:ea typeface="+mn-ea"/>
                        <a:cs typeface="+mn-cs"/>
                      </a:endParaRPr>
                    </a:p>
                    <a:p>
                      <a:pPr marL="342900" indent="-342900">
                        <a:buFont typeface="Wingdings" pitchFamily="2" charset="2"/>
                        <a:buChar char="§"/>
                      </a:pPr>
                      <a:r>
                        <a:rPr lang="tr-TR" sz="2000" b="0" kern="1200" dirty="0" smtClean="0">
                          <a:solidFill>
                            <a:schemeClr val="tx1"/>
                          </a:solidFill>
                          <a:latin typeface="Calibri" pitchFamily="34" charset="0"/>
                          <a:ea typeface="+mn-ea"/>
                          <a:cs typeface="+mn-cs"/>
                        </a:rPr>
                        <a:t>Geliştirilmesi, </a:t>
                      </a:r>
                    </a:p>
                    <a:p>
                      <a:pPr marL="342900" indent="-342900">
                        <a:buFont typeface="Wingdings" pitchFamily="2" charset="2"/>
                        <a:buChar char="§"/>
                      </a:pPr>
                      <a:r>
                        <a:rPr lang="tr-TR" sz="2000" b="0" dirty="0" smtClean="0">
                          <a:solidFill>
                            <a:schemeClr val="tx1"/>
                          </a:solidFill>
                          <a:latin typeface="Calibri" pitchFamily="34" charset="0"/>
                        </a:rPr>
                        <a:t>Etkinliğinin ve sürekliliğinin sağlanması konusunda taahhütlerini ve sorumluluğunun gereklerini yerine getirmelidir. </a:t>
                      </a:r>
                    </a:p>
                  </a:txBody>
                  <a:tcPr>
                    <a:solidFill>
                      <a:schemeClr val="bg2">
                        <a:lumMod val="75000"/>
                      </a:schemeClr>
                    </a:solidFill>
                  </a:tcPr>
                </a:tc>
                <a:tc>
                  <a:txBody>
                    <a:bodyPr/>
                    <a:lstStyle/>
                    <a:p>
                      <a:pPr marL="0" indent="0" algn="ctr">
                        <a:buFont typeface="Arial" pitchFamily="34" charset="0"/>
                        <a:buNone/>
                      </a:pPr>
                      <a:r>
                        <a:rPr lang="tr-TR" sz="2000" b="1" dirty="0" smtClean="0">
                          <a:solidFill>
                            <a:schemeClr val="tx1"/>
                          </a:solidFill>
                          <a:latin typeface="Calibri" pitchFamily="34" charset="0"/>
                        </a:rPr>
                        <a:t>KAYNAK YÖNETİMİ</a:t>
                      </a:r>
                    </a:p>
                    <a:p>
                      <a:pPr marL="0" indent="0">
                        <a:buNone/>
                      </a:pPr>
                      <a:r>
                        <a:rPr lang="tr-TR" sz="2000" b="0" dirty="0" smtClean="0">
                          <a:solidFill>
                            <a:schemeClr val="tx1"/>
                          </a:solidFill>
                          <a:latin typeface="Calibri" pitchFamily="34" charset="0"/>
                        </a:rPr>
                        <a:t>Kuruluş;  </a:t>
                      </a:r>
                    </a:p>
                    <a:p>
                      <a:pPr marL="0" indent="0">
                        <a:buNone/>
                      </a:pPr>
                      <a:r>
                        <a:rPr lang="tr-TR" sz="2000" b="0" dirty="0" smtClean="0">
                          <a:solidFill>
                            <a:schemeClr val="tx1"/>
                          </a:solidFill>
                          <a:latin typeface="Calibri" pitchFamily="34" charset="0"/>
                        </a:rPr>
                        <a:t>Müşteri şartlarının yerine getirilmesiyle müşteri memnuniyetinin arttırılması için gerekli kaynakları belirlemeli ve sağlamalıdır.</a:t>
                      </a:r>
                    </a:p>
                    <a:p>
                      <a:endParaRPr lang="tr-TR" sz="2000" dirty="0"/>
                    </a:p>
                  </a:txBody>
                  <a:tcPr>
                    <a:solidFill>
                      <a:schemeClr val="bg2">
                        <a:lumMod val="75000"/>
                      </a:schemeClr>
                    </a:solidFill>
                  </a:tcPr>
                </a:tc>
                <a:extLst>
                  <a:ext uri="{0D108BD9-81ED-4DB2-BD59-A6C34878D82A}">
                    <a16:rowId xmlns:a16="http://schemas.microsoft.com/office/drawing/2014/main" xmlns="" val="10000"/>
                  </a:ext>
                </a:extLst>
              </a:tr>
              <a:tr h="195760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tr-TR" sz="2000" b="1" dirty="0" smtClean="0">
                          <a:solidFill>
                            <a:schemeClr val="tx1"/>
                          </a:solidFill>
                          <a:latin typeface="Calibri" pitchFamily="34" charset="0"/>
                        </a:rPr>
                        <a:t>ÜRÜN/HİZMET GERÇEKLEŞTİRMESİ</a:t>
                      </a:r>
                    </a:p>
                    <a:p>
                      <a:pPr marL="0" indent="0">
                        <a:buNone/>
                      </a:pPr>
                      <a:r>
                        <a:rPr lang="tr-TR" sz="2000" dirty="0" smtClean="0">
                          <a:latin typeface="Calibri" pitchFamily="34" charset="0"/>
                        </a:rPr>
                        <a:t>Kuruluş; </a:t>
                      </a:r>
                    </a:p>
                    <a:p>
                      <a:pPr marL="0" indent="0">
                        <a:buNone/>
                      </a:pPr>
                      <a:r>
                        <a:rPr lang="tr-TR" sz="2000" dirty="0" smtClean="0">
                          <a:latin typeface="Calibri" pitchFamily="34" charset="0"/>
                        </a:rPr>
                        <a:t>Ürünün/hizmetin gerçekleştirilmesi için ihtiyaç duyduğu prosesleri belirlemeli ve bu prosesleri plânlayarak geliştirmelidir. </a:t>
                      </a:r>
                    </a:p>
                    <a:p>
                      <a:endParaRPr lang="tr-TR" sz="2000" dirty="0"/>
                    </a:p>
                  </a:txBody>
                  <a:tcPr/>
                </a:tc>
                <a:tc>
                  <a:txBody>
                    <a:bodyPr/>
                    <a:lstStyle/>
                    <a:p>
                      <a:pPr marL="0" indent="0" algn="ctr">
                        <a:buNone/>
                      </a:pPr>
                      <a:r>
                        <a:rPr lang="tr-TR" sz="2000" b="1" dirty="0" smtClean="0">
                          <a:solidFill>
                            <a:schemeClr val="tx1"/>
                          </a:solidFill>
                          <a:latin typeface="Calibri" pitchFamily="34" charset="0"/>
                        </a:rPr>
                        <a:t>ÖLÇME, ANALİZ VE İYİLİŞTİRME</a:t>
                      </a:r>
                    </a:p>
                    <a:p>
                      <a:pPr marL="0" indent="0">
                        <a:buNone/>
                      </a:pPr>
                      <a:r>
                        <a:rPr lang="tr-TR" sz="2000" dirty="0" smtClean="0">
                          <a:latin typeface="Calibri" pitchFamily="34" charset="0"/>
                        </a:rPr>
                        <a:t>Kuruluş , </a:t>
                      </a:r>
                    </a:p>
                    <a:p>
                      <a:pPr marL="0" indent="0">
                        <a:buNone/>
                      </a:pPr>
                      <a:r>
                        <a:rPr lang="tr-TR" sz="2000" dirty="0" smtClean="0">
                          <a:latin typeface="Calibri" pitchFamily="34" charset="0"/>
                        </a:rPr>
                        <a:t>Ürün/hizmet uygunluğunu ve kalite yönetim sistemi uygunluğunu ve etkinliğini izlemek, ölçmek ve iyileştirmek durumundadır. </a:t>
                      </a:r>
                    </a:p>
                    <a:p>
                      <a:endParaRPr lang="tr-TR" sz="2000" dirty="0"/>
                    </a:p>
                  </a:txBody>
                  <a:tcPr/>
                </a:tc>
                <a:extLst>
                  <a:ext uri="{0D108BD9-81ED-4DB2-BD59-A6C34878D82A}">
                    <a16:rowId xmlns:a16="http://schemas.microsoft.com/office/drawing/2014/main" xmlns="" val="10001"/>
                  </a:ext>
                </a:extLst>
              </a:tr>
            </a:tbl>
          </a:graphicData>
        </a:graphic>
      </p:graphicFrame>
      <p:sp>
        <p:nvSpPr>
          <p:cNvPr id="3" name="Slayt Numarası Yer Tutucusu 2"/>
          <p:cNvSpPr>
            <a:spLocks noGrp="1"/>
          </p:cNvSpPr>
          <p:nvPr>
            <p:ph type="sldNum" sz="quarter" idx="12"/>
          </p:nvPr>
        </p:nvSpPr>
        <p:spPr/>
        <p:txBody>
          <a:bodyPr/>
          <a:lstStyle/>
          <a:p>
            <a:fld id="{3B37AAC9-0F26-4016-95E5-B1C75359A60D}" type="slidenum">
              <a:rPr lang="tr-TR" smtClean="0"/>
              <a:t>19</a:t>
            </a:fld>
            <a:endParaRPr lang="tr-TR"/>
          </a:p>
        </p:txBody>
      </p:sp>
    </p:spTree>
    <p:extLst>
      <p:ext uri="{BB962C8B-B14F-4D97-AF65-F5344CB8AC3E}">
        <p14:creationId xmlns:p14="http://schemas.microsoft.com/office/powerpoint/2010/main" val="224406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ISO 9001 NEDİR ?</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436812" y="1634835"/>
            <a:ext cx="8915400" cy="4558145"/>
          </a:xfrm>
        </p:spPr>
        <p:txBody>
          <a:bodyPr>
            <a:normAutofit/>
          </a:bodyPr>
          <a:lstStyle/>
          <a:p>
            <a:pPr marL="0" indent="0" algn="just">
              <a:lnSpc>
                <a:spcPct val="115000"/>
              </a:lnSpc>
              <a:spcAft>
                <a:spcPts val="1000"/>
              </a:spcAft>
              <a:buNone/>
            </a:pPr>
            <a:r>
              <a:rPr lang="tr-TR" sz="2800" dirty="0">
                <a:solidFill>
                  <a:schemeClr val="tx1"/>
                </a:solidFill>
                <a:latin typeface="Times New Roman" panose="02020603050405020304" pitchFamily="18" charset="0"/>
                <a:ea typeface="Calibri"/>
                <a:cs typeface="Times New Roman" panose="02020603050405020304" pitchFamily="18" charset="0"/>
              </a:rPr>
              <a:t>ISO </a:t>
            </a:r>
            <a:r>
              <a:rPr lang="tr-TR" sz="2800" dirty="0" smtClean="0">
                <a:solidFill>
                  <a:schemeClr val="tx1"/>
                </a:solidFill>
                <a:latin typeface="Times New Roman" panose="02020603050405020304" pitchFamily="18" charset="0"/>
                <a:ea typeface="Calibri"/>
                <a:cs typeface="Times New Roman" panose="02020603050405020304" pitchFamily="18" charset="0"/>
              </a:rPr>
              <a:t>9001:2015 </a:t>
            </a:r>
            <a:r>
              <a:rPr lang="tr-TR" sz="2800" b="1" dirty="0">
                <a:solidFill>
                  <a:schemeClr val="tx1"/>
                </a:solidFill>
                <a:latin typeface="Times New Roman" panose="02020603050405020304" pitchFamily="18" charset="0"/>
                <a:ea typeface="Calibri"/>
                <a:cs typeface="Times New Roman" panose="02020603050405020304" pitchFamily="18" charset="0"/>
              </a:rPr>
              <a:t>etkin bir kalite yönetim sistemi</a:t>
            </a:r>
            <a:r>
              <a:rPr lang="tr-TR" sz="2800" dirty="0">
                <a:solidFill>
                  <a:schemeClr val="tx1"/>
                </a:solidFill>
                <a:latin typeface="Times New Roman" panose="02020603050405020304" pitchFamily="18" charset="0"/>
                <a:ea typeface="Calibri"/>
                <a:cs typeface="Times New Roman" panose="02020603050405020304" pitchFamily="18" charset="0"/>
              </a:rPr>
              <a:t>ni tanımlayan bir standarttır. Kuruluş bu standardın şartlarını sağladığında ISO 9001 belgesini alabilir.  </a:t>
            </a:r>
          </a:p>
          <a:p>
            <a:pPr marL="68580" indent="0" algn="just">
              <a:buNone/>
            </a:pPr>
            <a:r>
              <a:rPr lang="tr-TR" sz="2800" dirty="0">
                <a:solidFill>
                  <a:schemeClr val="tx1"/>
                </a:solidFill>
                <a:latin typeface="Times New Roman" panose="02020603050405020304" pitchFamily="18" charset="0"/>
                <a:ea typeface="Calibri"/>
                <a:cs typeface="Times New Roman" panose="02020603050405020304" pitchFamily="18" charset="0"/>
              </a:rPr>
              <a:t>ISO 9001 standardı, her </a:t>
            </a:r>
            <a:r>
              <a:rPr lang="tr-TR" sz="2800" b="1" dirty="0">
                <a:solidFill>
                  <a:schemeClr val="tx1"/>
                </a:solidFill>
                <a:latin typeface="Times New Roman" panose="02020603050405020304" pitchFamily="18" charset="0"/>
                <a:ea typeface="Calibri"/>
                <a:cs typeface="Times New Roman" panose="02020603050405020304" pitchFamily="18" charset="0"/>
              </a:rPr>
              <a:t>5 yılda </a:t>
            </a:r>
            <a:r>
              <a:rPr lang="tr-TR" sz="2800" dirty="0">
                <a:solidFill>
                  <a:schemeClr val="tx1"/>
                </a:solidFill>
                <a:latin typeface="Times New Roman" panose="02020603050405020304" pitchFamily="18" charset="0"/>
                <a:ea typeface="Calibri"/>
                <a:cs typeface="Times New Roman" panose="02020603050405020304" pitchFamily="18" charset="0"/>
              </a:rPr>
              <a:t>bir ISO tarafından gözden geçirilmekte ve uygulayıcıların görüşleri ve ihtiyaçları doğrultusunda gerekli revizyonlar yapılarak yeniden yayınlanmaktadır. </a:t>
            </a:r>
            <a:r>
              <a:rPr lang="tr-TR" sz="2800" dirty="0" smtClean="0">
                <a:solidFill>
                  <a:schemeClr val="tx1"/>
                </a:solidFill>
                <a:latin typeface="Times New Roman" panose="02020603050405020304" pitchFamily="18" charset="0"/>
                <a:ea typeface="Calibri"/>
                <a:cs typeface="Times New Roman" panose="02020603050405020304" pitchFamily="18" charset="0"/>
              </a:rPr>
              <a:t>2015 </a:t>
            </a:r>
            <a:r>
              <a:rPr lang="tr-TR" sz="2800" dirty="0">
                <a:solidFill>
                  <a:schemeClr val="tx1"/>
                </a:solidFill>
                <a:latin typeface="Times New Roman" panose="02020603050405020304" pitchFamily="18" charset="0"/>
                <a:ea typeface="Calibri"/>
                <a:cs typeface="Times New Roman" panose="02020603050405020304" pitchFamily="18" charset="0"/>
              </a:rPr>
              <a:t>rakamı, revizyonun </a:t>
            </a:r>
            <a:r>
              <a:rPr lang="tr-TR" sz="2800" dirty="0" smtClean="0">
                <a:solidFill>
                  <a:schemeClr val="tx1"/>
                </a:solidFill>
                <a:latin typeface="Times New Roman" panose="02020603050405020304" pitchFamily="18" charset="0"/>
                <a:ea typeface="Calibri"/>
                <a:cs typeface="Times New Roman" panose="02020603050405020304" pitchFamily="18" charset="0"/>
              </a:rPr>
              <a:t>2015 </a:t>
            </a:r>
            <a:r>
              <a:rPr lang="tr-TR" sz="2800" dirty="0">
                <a:solidFill>
                  <a:schemeClr val="tx1"/>
                </a:solidFill>
                <a:latin typeface="Times New Roman" panose="02020603050405020304" pitchFamily="18" charset="0"/>
                <a:ea typeface="Calibri"/>
                <a:cs typeface="Times New Roman" panose="02020603050405020304" pitchFamily="18" charset="0"/>
              </a:rPr>
              <a:t>yılında yapılıp, yayınlandığını gösteren son revizyon tarihidir (ISO </a:t>
            </a:r>
            <a:r>
              <a:rPr lang="tr-TR" sz="2800" dirty="0" smtClean="0">
                <a:solidFill>
                  <a:schemeClr val="tx1"/>
                </a:solidFill>
                <a:latin typeface="Times New Roman" panose="02020603050405020304" pitchFamily="18" charset="0"/>
                <a:ea typeface="Calibri"/>
                <a:cs typeface="Times New Roman" panose="02020603050405020304" pitchFamily="18" charset="0"/>
              </a:rPr>
              <a:t>9001:2015 </a:t>
            </a:r>
            <a:r>
              <a:rPr lang="tr-TR" sz="2800" dirty="0">
                <a:solidFill>
                  <a:schemeClr val="tx1"/>
                </a:solidFill>
                <a:latin typeface="Times New Roman" panose="02020603050405020304" pitchFamily="18" charset="0"/>
                <a:ea typeface="Calibri"/>
                <a:cs typeface="Times New Roman" panose="02020603050405020304" pitchFamily="18" charset="0"/>
              </a:rPr>
              <a:t>versiyonu).</a:t>
            </a:r>
          </a:p>
          <a:p>
            <a:endParaRPr lang="tr-TR" sz="2800" dirty="0">
              <a:solidFill>
                <a:schemeClr val="tx1"/>
              </a:solidFill>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2</a:t>
            </a:fld>
            <a:endParaRPr lang="tr-TR"/>
          </a:p>
        </p:txBody>
      </p:sp>
    </p:spTree>
    <p:extLst>
      <p:ext uri="{BB962C8B-B14F-4D97-AF65-F5344CB8AC3E}">
        <p14:creationId xmlns:p14="http://schemas.microsoft.com/office/powerpoint/2010/main" val="32563920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4.KURULUŞUN BAĞLAMI</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369127" y="1385456"/>
            <a:ext cx="9135485" cy="4156700"/>
          </a:xfrm>
        </p:spPr>
        <p:txBody>
          <a:bodyPr>
            <a:normAutofit fontScale="92500" lnSpcReduction="10000"/>
          </a:bodyPr>
          <a:lstStyle/>
          <a:p>
            <a:r>
              <a:rPr lang="tr-TR" sz="3000" dirty="0" smtClean="0">
                <a:latin typeface="Calibri" panose="020F0502020204030204" pitchFamily="34" charset="0"/>
                <a:cs typeface="Calibri" panose="020F0502020204030204" pitchFamily="34" charset="0"/>
              </a:rPr>
              <a:t>4.1. Kuruluşun Bağlamının Anlaşılması</a:t>
            </a:r>
          </a:p>
          <a:p>
            <a:r>
              <a:rPr lang="tr-TR" sz="3000" dirty="0" smtClean="0">
                <a:latin typeface="Calibri" panose="020F0502020204030204" pitchFamily="34" charset="0"/>
                <a:cs typeface="Calibri" panose="020F0502020204030204" pitchFamily="34" charset="0"/>
              </a:rPr>
              <a:t>4.2. İlgili Tarafların İhtiyaç ve Beklentilerinin Anlaşılması</a:t>
            </a:r>
          </a:p>
          <a:p>
            <a:r>
              <a:rPr lang="tr-TR" sz="3000" dirty="0" smtClean="0">
                <a:latin typeface="Calibri" panose="020F0502020204030204" pitchFamily="34" charset="0"/>
                <a:cs typeface="Calibri" panose="020F0502020204030204" pitchFamily="34" charset="0"/>
              </a:rPr>
              <a:t>4.3. KYS Kapsamının Belirlenmesi</a:t>
            </a:r>
          </a:p>
          <a:p>
            <a:r>
              <a:rPr lang="tr-TR" sz="3000" dirty="0" smtClean="0">
                <a:latin typeface="Calibri" panose="020F0502020204030204" pitchFamily="34" charset="0"/>
                <a:cs typeface="Calibri" panose="020F0502020204030204" pitchFamily="34" charset="0"/>
              </a:rPr>
              <a:t>4.4. KYS ve Prosesleri</a:t>
            </a:r>
          </a:p>
          <a:p>
            <a:endParaRPr lang="tr-TR" sz="3000" b="1" dirty="0" smtClean="0">
              <a:latin typeface="Calibri" panose="020F0502020204030204" pitchFamily="34" charset="0"/>
              <a:cs typeface="Calibri" panose="020F0502020204030204" pitchFamily="34" charset="0"/>
            </a:endParaRPr>
          </a:p>
          <a:p>
            <a:endParaRPr lang="tr-TR" sz="5000" b="1" dirty="0" smtClean="0">
              <a:latin typeface="Times New Roman" panose="02020603050405020304" pitchFamily="18" charset="0"/>
              <a:cs typeface="Times New Roman" panose="02020603050405020304" pitchFamily="18" charset="0"/>
            </a:endParaRPr>
          </a:p>
          <a:p>
            <a:pPr marL="0" indent="0">
              <a:buNone/>
            </a:pPr>
            <a:endParaRPr lang="tr-TR" dirty="0" smtClean="0">
              <a:latin typeface="Times New Roman" panose="02020603050405020304" pitchFamily="18" charset="0"/>
              <a:cs typeface="Times New Roman" panose="02020603050405020304" pitchFamily="18" charset="0"/>
            </a:endParaRPr>
          </a:p>
          <a:p>
            <a:pPr marL="0" indent="0">
              <a:buNone/>
            </a:pPr>
            <a:r>
              <a:rPr lang="tr-TR" dirty="0" smtClean="0">
                <a:latin typeface="Times New Roman" panose="02020603050405020304" pitchFamily="18" charset="0"/>
                <a:cs typeface="Times New Roman" panose="02020603050405020304" pitchFamily="18" charset="0"/>
              </a:rPr>
              <a:t> </a:t>
            </a:r>
          </a:p>
        </p:txBody>
      </p:sp>
      <p:sp>
        <p:nvSpPr>
          <p:cNvPr id="4" name="Slayt Numarası Yer Tutucusu 3"/>
          <p:cNvSpPr>
            <a:spLocks noGrp="1"/>
          </p:cNvSpPr>
          <p:nvPr>
            <p:ph type="sldNum" sz="quarter" idx="12"/>
          </p:nvPr>
        </p:nvSpPr>
        <p:spPr/>
        <p:txBody>
          <a:bodyPr/>
          <a:lstStyle/>
          <a:p>
            <a:fld id="{3B37AAC9-0F26-4016-95E5-B1C75359A60D}" type="slidenum">
              <a:rPr lang="tr-TR" smtClean="0"/>
              <a:t>20</a:t>
            </a:fld>
            <a:endParaRPr lang="tr-TR"/>
          </a:p>
        </p:txBody>
      </p:sp>
    </p:spTree>
    <p:extLst>
      <p:ext uri="{BB962C8B-B14F-4D97-AF65-F5344CB8AC3E}">
        <p14:creationId xmlns:p14="http://schemas.microsoft.com/office/powerpoint/2010/main" val="2538869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5.LİDERLİK</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592924" y="1316182"/>
            <a:ext cx="8911687" cy="4595040"/>
          </a:xfrm>
        </p:spPr>
        <p:txBody>
          <a:bodyPr>
            <a:normAutofit/>
          </a:bodyPr>
          <a:lstStyle/>
          <a:p>
            <a:r>
              <a:rPr lang="tr-TR" sz="2800" dirty="0" smtClean="0">
                <a:latin typeface="Calibri" panose="020F0502020204030204" pitchFamily="34" charset="0"/>
                <a:cs typeface="Calibri" panose="020F0502020204030204" pitchFamily="34" charset="0"/>
              </a:rPr>
              <a:t>5.1. Liderlik ve Taahhüt</a:t>
            </a:r>
          </a:p>
          <a:p>
            <a:r>
              <a:rPr lang="tr-TR" sz="2800" dirty="0" smtClean="0">
                <a:latin typeface="Calibri" panose="020F0502020204030204" pitchFamily="34" charset="0"/>
                <a:cs typeface="Calibri" panose="020F0502020204030204" pitchFamily="34" charset="0"/>
              </a:rPr>
              <a:t>5.2. Kalite Politikası </a:t>
            </a:r>
          </a:p>
          <a:p>
            <a:r>
              <a:rPr lang="tr-TR" sz="2800" dirty="0" smtClean="0">
                <a:latin typeface="Calibri" panose="020F0502020204030204" pitchFamily="34" charset="0"/>
                <a:cs typeface="Calibri" panose="020F0502020204030204" pitchFamily="34" charset="0"/>
              </a:rPr>
              <a:t>5.3. Kurumsal Görev , Yetki ve Sorumluluklar</a:t>
            </a:r>
          </a:p>
        </p:txBody>
      </p:sp>
      <p:sp>
        <p:nvSpPr>
          <p:cNvPr id="4" name="Slayt Numarası Yer Tutucusu 3"/>
          <p:cNvSpPr>
            <a:spLocks noGrp="1"/>
          </p:cNvSpPr>
          <p:nvPr>
            <p:ph type="sldNum" sz="quarter" idx="12"/>
          </p:nvPr>
        </p:nvSpPr>
        <p:spPr/>
        <p:txBody>
          <a:bodyPr/>
          <a:lstStyle/>
          <a:p>
            <a:fld id="{3B37AAC9-0F26-4016-95E5-B1C75359A60D}" type="slidenum">
              <a:rPr lang="tr-TR" smtClean="0"/>
              <a:t>21</a:t>
            </a:fld>
            <a:endParaRPr lang="tr-TR"/>
          </a:p>
        </p:txBody>
      </p:sp>
    </p:spTree>
    <p:extLst>
      <p:ext uri="{BB962C8B-B14F-4D97-AF65-F5344CB8AC3E}">
        <p14:creationId xmlns:p14="http://schemas.microsoft.com/office/powerpoint/2010/main" val="26736366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6.PLANLAMA</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202873" y="1482436"/>
            <a:ext cx="9301739" cy="4428786"/>
          </a:xfrm>
        </p:spPr>
        <p:txBody>
          <a:bodyPr>
            <a:normAutofit/>
          </a:bodyPr>
          <a:lstStyle/>
          <a:p>
            <a:r>
              <a:rPr lang="tr-TR" sz="2800" dirty="0" smtClean="0">
                <a:latin typeface="Calibri" panose="020F0502020204030204" pitchFamily="34" charset="0"/>
                <a:cs typeface="Calibri" panose="020F0502020204030204" pitchFamily="34" charset="0"/>
              </a:rPr>
              <a:t>6.1.Risk ve Fırsatları Belirleme Faaliyetleri</a:t>
            </a:r>
          </a:p>
          <a:p>
            <a:r>
              <a:rPr lang="tr-TR" sz="2800" dirty="0" smtClean="0">
                <a:latin typeface="Calibri" panose="020F0502020204030204" pitchFamily="34" charset="0"/>
                <a:cs typeface="Calibri" panose="020F0502020204030204" pitchFamily="34" charset="0"/>
              </a:rPr>
              <a:t>6.2.Kalite Hedefleri  ve Bunlara Ulaşmak İçin Planlama</a:t>
            </a:r>
          </a:p>
          <a:p>
            <a:r>
              <a:rPr lang="tr-TR" sz="2800" dirty="0" smtClean="0">
                <a:latin typeface="Calibri" panose="020F0502020204030204" pitchFamily="34" charset="0"/>
                <a:cs typeface="Calibri" panose="020F0502020204030204" pitchFamily="34" charset="0"/>
              </a:rPr>
              <a:t>6.3.Değişikliklerin Planlanması</a:t>
            </a:r>
            <a:endParaRPr lang="tr-TR" sz="2800"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22</a:t>
            </a:fld>
            <a:endParaRPr lang="tr-TR"/>
          </a:p>
        </p:txBody>
      </p:sp>
    </p:spTree>
    <p:extLst>
      <p:ext uri="{BB962C8B-B14F-4D97-AF65-F5344CB8AC3E}">
        <p14:creationId xmlns:p14="http://schemas.microsoft.com/office/powerpoint/2010/main" val="3091030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RİSK</a:t>
            </a:r>
            <a:endParaRPr lang="tr-TR" b="1" dirty="0"/>
          </a:p>
        </p:txBody>
      </p:sp>
      <p:sp>
        <p:nvSpPr>
          <p:cNvPr id="3" name="İçerik Yer Tutucusu 2"/>
          <p:cNvSpPr>
            <a:spLocks noGrp="1"/>
          </p:cNvSpPr>
          <p:nvPr>
            <p:ph idx="1"/>
          </p:nvPr>
        </p:nvSpPr>
        <p:spPr>
          <a:xfrm>
            <a:off x="2092036" y="1496291"/>
            <a:ext cx="9412576" cy="4414931"/>
          </a:xfrm>
        </p:spPr>
        <p:txBody>
          <a:bodyPr/>
          <a:lstStyle/>
          <a:p>
            <a:pPr marL="0" indent="0" algn="just">
              <a:buNone/>
            </a:pPr>
            <a:endParaRPr lang="tr-TR" dirty="0">
              <a:solidFill>
                <a:schemeClr val="tx1"/>
              </a:solidFill>
              <a:cs typeface="Times New Roman" panose="02020603050405020304" pitchFamily="18" charset="0"/>
            </a:endParaRPr>
          </a:p>
          <a:p>
            <a:pPr algn="just"/>
            <a:r>
              <a:rPr lang="tr-TR" sz="2800" dirty="0">
                <a:solidFill>
                  <a:schemeClr val="tx1"/>
                </a:solidFill>
                <a:latin typeface="Calibri" panose="020F0502020204030204" pitchFamily="34" charset="0"/>
                <a:cs typeface="Calibri" panose="020F0502020204030204" pitchFamily="34" charset="0"/>
              </a:rPr>
              <a:t>Bakanlığın kuruluş amaçları ile stratejik amaç ve hedeflerine ulaşmasına ve görevlerinin ifasına engel olabilecek veya beklenmeyen zararlara yol açabilecek durum ya da olaylardır.</a:t>
            </a:r>
          </a:p>
          <a:p>
            <a:pPr algn="just"/>
            <a:endParaRPr lang="tr-TR" sz="2800" dirty="0">
              <a:solidFill>
                <a:schemeClr val="tx1"/>
              </a:solidFill>
              <a:latin typeface="Calibri" panose="020F0502020204030204" pitchFamily="34" charset="0"/>
              <a:cs typeface="Calibri" panose="020F0502020204030204" pitchFamily="34" charset="0"/>
            </a:endParaRPr>
          </a:p>
          <a:p>
            <a:pPr algn="just"/>
            <a:r>
              <a:rPr lang="tr-TR" sz="2800" dirty="0" smtClean="0">
                <a:solidFill>
                  <a:schemeClr val="tx1"/>
                </a:solidFill>
                <a:latin typeface="Calibri" panose="020F0502020204030204" pitchFamily="34" charset="0"/>
                <a:cs typeface="Calibri" panose="020F0502020204030204" pitchFamily="34" charset="0"/>
              </a:rPr>
              <a:t>Risk sebeplerinin, olumlu\olumsuz </a:t>
            </a:r>
            <a:r>
              <a:rPr lang="tr-TR" sz="2800" dirty="0">
                <a:solidFill>
                  <a:schemeClr val="tx1"/>
                </a:solidFill>
                <a:latin typeface="Calibri" panose="020F0502020204030204" pitchFamily="34" charset="0"/>
                <a:cs typeface="Calibri" panose="020F0502020204030204" pitchFamily="34" charset="0"/>
              </a:rPr>
              <a:t>etkilerinin ve bu etkilerin ortaya çıkma ihtimallerinin </a:t>
            </a:r>
            <a:r>
              <a:rPr lang="tr-TR" sz="2800" dirty="0" smtClean="0">
                <a:solidFill>
                  <a:schemeClr val="tx1"/>
                </a:solidFill>
                <a:latin typeface="Calibri" panose="020F0502020204030204" pitchFamily="34" charset="0"/>
                <a:cs typeface="Calibri" panose="020F0502020204030204" pitchFamily="34" charset="0"/>
              </a:rPr>
              <a:t>belirlenmesine de risk analizi denir.</a:t>
            </a:r>
            <a:endParaRPr lang="tr-TR" sz="2800" dirty="0">
              <a:solidFill>
                <a:schemeClr val="tx1"/>
              </a:solidFill>
              <a:latin typeface="Calibri" panose="020F0502020204030204" pitchFamily="34" charset="0"/>
              <a:cs typeface="Calibri" panose="020F0502020204030204" pitchFamily="34" charset="0"/>
            </a:endParaRPr>
          </a:p>
          <a:p>
            <a:pPr algn="just"/>
            <a:endParaRPr lang="tr-TR" sz="2800" dirty="0">
              <a:solidFill>
                <a:schemeClr val="tx1"/>
              </a:solidFill>
              <a:latin typeface="Calibri" panose="020F0502020204030204" pitchFamily="34" charset="0"/>
              <a:cs typeface="Calibri" panose="020F0502020204030204" pitchFamily="34" charset="0"/>
            </a:endParaRPr>
          </a:p>
          <a:p>
            <a:endParaRPr lang="tr-TR" sz="2400" dirty="0"/>
          </a:p>
        </p:txBody>
      </p:sp>
      <p:sp>
        <p:nvSpPr>
          <p:cNvPr id="4" name="Slayt Numarası Yer Tutucusu 3"/>
          <p:cNvSpPr>
            <a:spLocks noGrp="1"/>
          </p:cNvSpPr>
          <p:nvPr>
            <p:ph type="sldNum" sz="quarter" idx="12"/>
          </p:nvPr>
        </p:nvSpPr>
        <p:spPr/>
        <p:txBody>
          <a:bodyPr/>
          <a:lstStyle/>
          <a:p>
            <a:fld id="{3B37AAC9-0F26-4016-95E5-B1C75359A60D}" type="slidenum">
              <a:rPr lang="tr-TR" smtClean="0"/>
              <a:t>23</a:t>
            </a:fld>
            <a:endParaRPr lang="tr-TR"/>
          </a:p>
        </p:txBody>
      </p:sp>
    </p:spTree>
    <p:extLst>
      <p:ext uri="{BB962C8B-B14F-4D97-AF65-F5344CB8AC3E}">
        <p14:creationId xmlns:p14="http://schemas.microsoft.com/office/powerpoint/2010/main" val="3572765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ChangeArrowheads="1"/>
          </p:cNvSpPr>
          <p:nvPr/>
        </p:nvSpPr>
        <p:spPr bwMode="auto">
          <a:xfrm>
            <a:off x="3999922" y="169476"/>
            <a:ext cx="5011308" cy="584775"/>
          </a:xfrm>
          <a:prstGeom prst="rect">
            <a:avLst/>
          </a:prstGeom>
          <a:noFill/>
          <a:ln w="9525" algn="ctr">
            <a:noFill/>
            <a:miter lim="800000"/>
            <a:headEnd/>
            <a:tailEnd/>
          </a:ln>
          <a:effectLst/>
        </p:spPr>
        <p:txBody>
          <a:bodyPr wrap="none">
            <a:spAutoFit/>
          </a:bodyPr>
          <a:lstStyle/>
          <a:p>
            <a:pPr marL="342900" indent="-342900" algn="ctr">
              <a:spcBef>
                <a:spcPct val="20000"/>
              </a:spcBef>
              <a:buSzPct val="150000"/>
              <a:defRPr/>
            </a:pPr>
            <a:r>
              <a:rPr lang="tr-TR"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anose="02020603050405020304" pitchFamily="18" charset="0"/>
                <a:cs typeface="Times New Roman" pitchFamily="18" charset="0"/>
              </a:rPr>
              <a:t>RİSK DEĞERLENDİRME</a:t>
            </a:r>
          </a:p>
        </p:txBody>
      </p:sp>
      <p:graphicFrame>
        <p:nvGraphicFramePr>
          <p:cNvPr id="2" name="Diyagram 1"/>
          <p:cNvGraphicFramePr/>
          <p:nvPr>
            <p:extLst>
              <p:ext uri="{D42A27DB-BD31-4B8C-83A1-F6EECF244321}">
                <p14:modId xmlns:p14="http://schemas.microsoft.com/office/powerpoint/2010/main" val="4032085574"/>
              </p:ext>
            </p:extLst>
          </p:nvPr>
        </p:nvGraphicFramePr>
        <p:xfrm>
          <a:off x="1703514" y="1555279"/>
          <a:ext cx="8785225" cy="45380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ayt Numarası Yer Tutucusu 3"/>
          <p:cNvSpPr>
            <a:spLocks noGrp="1"/>
          </p:cNvSpPr>
          <p:nvPr>
            <p:ph type="sldNum" sz="quarter" idx="12"/>
          </p:nvPr>
        </p:nvSpPr>
        <p:spPr/>
        <p:txBody>
          <a:bodyPr/>
          <a:lstStyle/>
          <a:p>
            <a:fld id="{3B37AAC9-0F26-4016-95E5-B1C75359A60D}" type="slidenum">
              <a:rPr lang="tr-TR" smtClean="0"/>
              <a:t>24</a:t>
            </a:fld>
            <a:endParaRPr lang="tr-TR"/>
          </a:p>
        </p:txBody>
      </p:sp>
    </p:spTree>
    <p:extLst>
      <p:ext uri="{BB962C8B-B14F-4D97-AF65-F5344CB8AC3E}">
        <p14:creationId xmlns:p14="http://schemas.microsoft.com/office/powerpoint/2010/main" val="64999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2" name="Rectangle 4"/>
          <p:cNvSpPr>
            <a:spLocks noChangeArrowheads="1"/>
          </p:cNvSpPr>
          <p:nvPr/>
        </p:nvSpPr>
        <p:spPr bwMode="auto">
          <a:xfrm>
            <a:off x="3999921" y="116632"/>
            <a:ext cx="5011308" cy="584775"/>
          </a:xfrm>
          <a:prstGeom prst="rect">
            <a:avLst/>
          </a:prstGeom>
          <a:noFill/>
          <a:ln w="9525" algn="ctr">
            <a:noFill/>
            <a:miter lim="800000"/>
            <a:headEnd/>
            <a:tailEnd/>
          </a:ln>
          <a:effectLst/>
        </p:spPr>
        <p:txBody>
          <a:bodyPr wrap="none">
            <a:spAutoFit/>
          </a:bodyPr>
          <a:lstStyle/>
          <a:p>
            <a:pPr marL="342900" indent="-342900" algn="ctr">
              <a:spcBef>
                <a:spcPct val="20000"/>
              </a:spcBef>
              <a:buSzPct val="150000"/>
              <a:defRPr/>
            </a:pPr>
            <a:r>
              <a:rPr lang="tr-TR" sz="3200" b="1"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latin typeface="Times New Roman" pitchFamily="18" charset="0"/>
                <a:cs typeface="Times New Roman" pitchFamily="18" charset="0"/>
              </a:rPr>
              <a:t>RİSK DEĞERLENDİRME</a:t>
            </a:r>
          </a:p>
        </p:txBody>
      </p:sp>
      <p:graphicFrame>
        <p:nvGraphicFramePr>
          <p:cNvPr id="2" name="Diyagram 1"/>
          <p:cNvGraphicFramePr/>
          <p:nvPr>
            <p:extLst/>
          </p:nvPr>
        </p:nvGraphicFramePr>
        <p:xfrm>
          <a:off x="2207568" y="1597249"/>
          <a:ext cx="7992888"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ayt Numarası Yer Tutucusu 2"/>
          <p:cNvSpPr>
            <a:spLocks noGrp="1"/>
          </p:cNvSpPr>
          <p:nvPr>
            <p:ph type="sldNum" sz="quarter" idx="12"/>
          </p:nvPr>
        </p:nvSpPr>
        <p:spPr/>
        <p:txBody>
          <a:bodyPr/>
          <a:lstStyle/>
          <a:p>
            <a:fld id="{3B37AAC9-0F26-4016-95E5-B1C75359A60D}" type="slidenum">
              <a:rPr lang="tr-TR" smtClean="0"/>
              <a:t>25</a:t>
            </a:fld>
            <a:endParaRPr lang="tr-TR"/>
          </a:p>
        </p:txBody>
      </p:sp>
    </p:spTree>
    <p:extLst>
      <p:ext uri="{BB962C8B-B14F-4D97-AF65-F5344CB8AC3E}">
        <p14:creationId xmlns:p14="http://schemas.microsoft.com/office/powerpoint/2010/main" val="31536232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KALİTE HEDEFLERİ</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466109" y="1482436"/>
            <a:ext cx="9038503" cy="4428786"/>
          </a:xfrm>
        </p:spPr>
        <p:txBody>
          <a:bodyPr>
            <a:normAutofit/>
          </a:bodyPr>
          <a:lstStyle/>
          <a:p>
            <a:pPr marL="457200" indent="-457200">
              <a:buAutoNum type="alphaLcParenR"/>
            </a:pPr>
            <a:r>
              <a:rPr lang="en-GB" sz="2800" dirty="0" err="1">
                <a:solidFill>
                  <a:schemeClr val="tx1"/>
                </a:solidFill>
                <a:latin typeface="Calibri" panose="020F0502020204030204" pitchFamily="34" charset="0"/>
                <a:cs typeface="Calibri" panose="020F0502020204030204" pitchFamily="34" charset="0"/>
              </a:rPr>
              <a:t>Kalite</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politikası</a:t>
            </a:r>
            <a:r>
              <a:rPr lang="en-GB" sz="2800" dirty="0">
                <a:solidFill>
                  <a:schemeClr val="tx1"/>
                </a:solidFill>
                <a:latin typeface="Calibri" panose="020F0502020204030204" pitchFamily="34" charset="0"/>
                <a:cs typeface="Calibri" panose="020F0502020204030204" pitchFamily="34" charset="0"/>
              </a:rPr>
              <a:t> ile </a:t>
            </a:r>
            <a:r>
              <a:rPr lang="en-GB" sz="2800" dirty="0" err="1">
                <a:solidFill>
                  <a:schemeClr val="tx1"/>
                </a:solidFill>
                <a:latin typeface="Calibri" panose="020F0502020204030204" pitchFamily="34" charset="0"/>
                <a:cs typeface="Calibri" panose="020F0502020204030204" pitchFamily="34" charset="0"/>
              </a:rPr>
              <a:t>uyumlu</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olmalı</a:t>
            </a:r>
            <a:r>
              <a:rPr lang="en-GB" sz="28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800" dirty="0" err="1">
                <a:solidFill>
                  <a:schemeClr val="tx1"/>
                </a:solidFill>
                <a:latin typeface="Calibri" panose="020F0502020204030204" pitchFamily="34" charset="0"/>
                <a:cs typeface="Calibri" panose="020F0502020204030204" pitchFamily="34" charset="0"/>
              </a:rPr>
              <a:t>Ölçülebilir</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olmalı</a:t>
            </a:r>
            <a:r>
              <a:rPr lang="en-GB" sz="28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800" dirty="0" err="1">
                <a:solidFill>
                  <a:schemeClr val="tx1"/>
                </a:solidFill>
                <a:latin typeface="Calibri" panose="020F0502020204030204" pitchFamily="34" charset="0"/>
                <a:cs typeface="Calibri" panose="020F0502020204030204" pitchFamily="34" charset="0"/>
              </a:rPr>
              <a:t>Uygulanabilir</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şartları</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dikkate</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almalı</a:t>
            </a:r>
            <a:r>
              <a:rPr lang="en-GB" sz="28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800" dirty="0" err="1">
                <a:solidFill>
                  <a:schemeClr val="tx1"/>
                </a:solidFill>
                <a:latin typeface="Calibri" panose="020F0502020204030204" pitchFamily="34" charset="0"/>
                <a:cs typeface="Calibri" panose="020F0502020204030204" pitchFamily="34" charset="0"/>
              </a:rPr>
              <a:t>Ürün</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ve</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hizmetlerin</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uygunluğu</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ve</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müşteri</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memnuniyetini</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arttırmaya</a:t>
            </a:r>
            <a:r>
              <a:rPr lang="en-GB" sz="2800" dirty="0">
                <a:solidFill>
                  <a:schemeClr val="tx1"/>
                </a:solidFill>
                <a:latin typeface="Calibri" panose="020F0502020204030204" pitchFamily="34" charset="0"/>
                <a:cs typeface="Calibri" panose="020F0502020204030204" pitchFamily="34" charset="0"/>
              </a:rPr>
              <a:t> uygun </a:t>
            </a:r>
            <a:r>
              <a:rPr lang="en-GB" sz="2800" dirty="0" err="1">
                <a:solidFill>
                  <a:schemeClr val="tx1"/>
                </a:solidFill>
                <a:latin typeface="Calibri" panose="020F0502020204030204" pitchFamily="34" charset="0"/>
                <a:cs typeface="Calibri" panose="020F0502020204030204" pitchFamily="34" charset="0"/>
              </a:rPr>
              <a:t>olmalı</a:t>
            </a:r>
            <a:r>
              <a:rPr lang="en-GB" sz="28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800" dirty="0" err="1">
                <a:solidFill>
                  <a:schemeClr val="tx1"/>
                </a:solidFill>
                <a:latin typeface="Calibri" panose="020F0502020204030204" pitchFamily="34" charset="0"/>
                <a:cs typeface="Calibri" panose="020F0502020204030204" pitchFamily="34" charset="0"/>
              </a:rPr>
              <a:t>İzlenmeli</a:t>
            </a:r>
            <a:r>
              <a:rPr lang="en-GB" sz="28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800" dirty="0" err="1">
                <a:solidFill>
                  <a:schemeClr val="tx1"/>
                </a:solidFill>
                <a:latin typeface="Calibri" panose="020F0502020204030204" pitchFamily="34" charset="0"/>
                <a:cs typeface="Calibri" panose="020F0502020204030204" pitchFamily="34" charset="0"/>
              </a:rPr>
              <a:t>Duyurulmalı</a:t>
            </a:r>
            <a:r>
              <a:rPr lang="en-GB" sz="28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800" dirty="0">
                <a:solidFill>
                  <a:schemeClr val="tx1"/>
                </a:solidFill>
                <a:latin typeface="Calibri" panose="020F0502020204030204" pitchFamily="34" charset="0"/>
                <a:cs typeface="Calibri" panose="020F0502020204030204" pitchFamily="34" charset="0"/>
              </a:rPr>
              <a:t>Uygun </a:t>
            </a:r>
            <a:r>
              <a:rPr lang="en-GB" sz="2800" dirty="0" err="1">
                <a:solidFill>
                  <a:schemeClr val="tx1"/>
                </a:solidFill>
                <a:latin typeface="Calibri" panose="020F0502020204030204" pitchFamily="34" charset="0"/>
                <a:cs typeface="Calibri" panose="020F0502020204030204" pitchFamily="34" charset="0"/>
              </a:rPr>
              <a:t>şekilde</a:t>
            </a:r>
            <a:r>
              <a:rPr lang="en-GB" sz="2800" dirty="0">
                <a:solidFill>
                  <a:schemeClr val="tx1"/>
                </a:solidFill>
                <a:latin typeface="Calibri" panose="020F0502020204030204" pitchFamily="34" charset="0"/>
                <a:cs typeface="Calibri" panose="020F0502020204030204" pitchFamily="34" charset="0"/>
              </a:rPr>
              <a:t> </a:t>
            </a:r>
            <a:r>
              <a:rPr lang="en-GB" sz="2800" dirty="0" err="1">
                <a:solidFill>
                  <a:schemeClr val="tx1"/>
                </a:solidFill>
                <a:latin typeface="Calibri" panose="020F0502020204030204" pitchFamily="34" charset="0"/>
                <a:cs typeface="Calibri" panose="020F0502020204030204" pitchFamily="34" charset="0"/>
              </a:rPr>
              <a:t>güncellenmelidir</a:t>
            </a:r>
            <a:r>
              <a:rPr lang="en-GB" sz="2800" dirty="0">
                <a:solidFill>
                  <a:schemeClr val="tx1"/>
                </a:solidFill>
                <a:latin typeface="Calibri" panose="020F0502020204030204" pitchFamily="34" charset="0"/>
                <a:cs typeface="Calibri" panose="020F0502020204030204" pitchFamily="34" charset="0"/>
              </a:rPr>
              <a:t>.</a:t>
            </a:r>
          </a:p>
          <a:p>
            <a:endParaRPr lang="tr-TR" dirty="0"/>
          </a:p>
        </p:txBody>
      </p:sp>
      <p:sp>
        <p:nvSpPr>
          <p:cNvPr id="4" name="Slayt Numarası Yer Tutucusu 3"/>
          <p:cNvSpPr>
            <a:spLocks noGrp="1"/>
          </p:cNvSpPr>
          <p:nvPr>
            <p:ph type="sldNum" sz="quarter" idx="12"/>
          </p:nvPr>
        </p:nvSpPr>
        <p:spPr/>
        <p:txBody>
          <a:bodyPr/>
          <a:lstStyle/>
          <a:p>
            <a:fld id="{3B37AAC9-0F26-4016-95E5-B1C75359A60D}" type="slidenum">
              <a:rPr lang="tr-TR" smtClean="0"/>
              <a:t>26</a:t>
            </a:fld>
            <a:endParaRPr lang="tr-TR"/>
          </a:p>
        </p:txBody>
      </p:sp>
    </p:spTree>
    <p:extLst>
      <p:ext uri="{BB962C8B-B14F-4D97-AF65-F5344CB8AC3E}">
        <p14:creationId xmlns:p14="http://schemas.microsoft.com/office/powerpoint/2010/main" val="380374021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dirty="0" smtClean="0">
                <a:latin typeface="Times New Roman" panose="02020603050405020304" pitchFamily="18" charset="0"/>
                <a:cs typeface="Times New Roman" panose="02020603050405020304" pitchFamily="18" charset="0"/>
              </a:rPr>
              <a:t>HEDEFLER</a:t>
            </a:r>
            <a:endParaRPr lang="tr-TR" sz="3200" dirty="0">
              <a:latin typeface="Times New Roman" panose="02020603050405020304" pitchFamily="18" charset="0"/>
              <a:cs typeface="Times New Roman" panose="02020603050405020304" pitchFamily="18" charset="0"/>
            </a:endParaRPr>
          </a:p>
        </p:txBody>
      </p:sp>
      <p:graphicFrame>
        <p:nvGraphicFramePr>
          <p:cNvPr id="4" name="11 Diyagram"/>
          <p:cNvGraphicFramePr>
            <a:graphicFrameLocks noGrp="1"/>
          </p:cNvGraphicFramePr>
          <p:nvPr>
            <p:ph idx="1"/>
            <p:extLst>
              <p:ext uri="{D42A27DB-BD31-4B8C-83A1-F6EECF244321}">
                <p14:modId xmlns:p14="http://schemas.microsoft.com/office/powerpoint/2010/main" val="1198311898"/>
              </p:ext>
            </p:extLst>
          </p:nvPr>
        </p:nvGraphicFramePr>
        <p:xfrm>
          <a:off x="2589213" y="2133600"/>
          <a:ext cx="8915400" cy="3778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Dikdörtgen 4"/>
          <p:cNvSpPr/>
          <p:nvPr/>
        </p:nvSpPr>
        <p:spPr>
          <a:xfrm>
            <a:off x="8922347" y="6054441"/>
            <a:ext cx="2666115" cy="584775"/>
          </a:xfrm>
          <a:prstGeom prst="rect">
            <a:avLst/>
          </a:prstGeom>
        </p:spPr>
        <p:txBody>
          <a:bodyPr wrap="none">
            <a:spAutoFit/>
          </a:bodyPr>
          <a:lstStyle/>
          <a:p>
            <a:pPr algn="ctr"/>
            <a:r>
              <a:rPr lang="en-GB" sz="3200" b="1" dirty="0"/>
              <a:t>OLMALIDIR!!!</a:t>
            </a:r>
          </a:p>
        </p:txBody>
      </p:sp>
      <p:sp>
        <p:nvSpPr>
          <p:cNvPr id="3" name="Slayt Numarası Yer Tutucusu 2"/>
          <p:cNvSpPr>
            <a:spLocks noGrp="1"/>
          </p:cNvSpPr>
          <p:nvPr>
            <p:ph type="sldNum" sz="quarter" idx="12"/>
          </p:nvPr>
        </p:nvSpPr>
        <p:spPr/>
        <p:txBody>
          <a:bodyPr/>
          <a:lstStyle/>
          <a:p>
            <a:fld id="{3B37AAC9-0F26-4016-95E5-B1C75359A60D}" type="slidenum">
              <a:rPr lang="tr-TR" smtClean="0"/>
              <a:t>27</a:t>
            </a:fld>
            <a:endParaRPr lang="tr-TR"/>
          </a:p>
        </p:txBody>
      </p:sp>
    </p:spTree>
    <p:extLst>
      <p:ext uri="{BB962C8B-B14F-4D97-AF65-F5344CB8AC3E}">
        <p14:creationId xmlns:p14="http://schemas.microsoft.com/office/powerpoint/2010/main" val="573944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50F0409B-0AB4-425B-8BE0-701E2092A07A}"/>
                                            </p:graphicEl>
                                          </p:spTgt>
                                        </p:tgtEl>
                                        <p:attrNameLst>
                                          <p:attrName>style.visibility</p:attrName>
                                        </p:attrNameLst>
                                      </p:cBhvr>
                                      <p:to>
                                        <p:strVal val="visible"/>
                                      </p:to>
                                    </p:set>
                                    <p:animEffect transition="in" filter="fade">
                                      <p:cBhvr>
                                        <p:cTn id="7" dur="500"/>
                                        <p:tgtEl>
                                          <p:spTgt spid="4">
                                            <p:graphicEl>
                                              <a:dgm id="{50F0409B-0AB4-425B-8BE0-701E2092A07A}"/>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472CDD9E-166B-4908-BF5D-FDC4A24A6D04}"/>
                                            </p:graphicEl>
                                          </p:spTgt>
                                        </p:tgtEl>
                                        <p:attrNameLst>
                                          <p:attrName>style.visibility</p:attrName>
                                        </p:attrNameLst>
                                      </p:cBhvr>
                                      <p:to>
                                        <p:strVal val="visible"/>
                                      </p:to>
                                    </p:set>
                                    <p:animEffect transition="in" filter="fade">
                                      <p:cBhvr>
                                        <p:cTn id="12" dur="500"/>
                                        <p:tgtEl>
                                          <p:spTgt spid="4">
                                            <p:graphicEl>
                                              <a:dgm id="{472CDD9E-166B-4908-BF5D-FDC4A24A6D04}"/>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graphicEl>
                                              <a:dgm id="{745D6E5B-008F-40CD-A152-2180A89CACEC}"/>
                                            </p:graphicEl>
                                          </p:spTgt>
                                        </p:tgtEl>
                                        <p:attrNameLst>
                                          <p:attrName>style.visibility</p:attrName>
                                        </p:attrNameLst>
                                      </p:cBhvr>
                                      <p:to>
                                        <p:strVal val="visible"/>
                                      </p:to>
                                    </p:set>
                                    <p:animEffect transition="in" filter="fade">
                                      <p:cBhvr>
                                        <p:cTn id="17" dur="500"/>
                                        <p:tgtEl>
                                          <p:spTgt spid="4">
                                            <p:graphicEl>
                                              <a:dgm id="{745D6E5B-008F-40CD-A152-2180A89CACEC}"/>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graphicEl>
                                              <a:dgm id="{93C4F2BA-512F-4EDF-BF1B-C43BF71D58E8}"/>
                                            </p:graphicEl>
                                          </p:spTgt>
                                        </p:tgtEl>
                                        <p:attrNameLst>
                                          <p:attrName>style.visibility</p:attrName>
                                        </p:attrNameLst>
                                      </p:cBhvr>
                                      <p:to>
                                        <p:strVal val="visible"/>
                                      </p:to>
                                    </p:set>
                                    <p:animEffect transition="in" filter="fade">
                                      <p:cBhvr>
                                        <p:cTn id="22" dur="500"/>
                                        <p:tgtEl>
                                          <p:spTgt spid="4">
                                            <p:graphicEl>
                                              <a:dgm id="{93C4F2BA-512F-4EDF-BF1B-C43BF71D58E8}"/>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graphicEl>
                                              <a:dgm id="{EA531613-CF4C-4EA0-92C2-5D2D02E58989}"/>
                                            </p:graphicEl>
                                          </p:spTgt>
                                        </p:tgtEl>
                                        <p:attrNameLst>
                                          <p:attrName>style.visibility</p:attrName>
                                        </p:attrNameLst>
                                      </p:cBhvr>
                                      <p:to>
                                        <p:strVal val="visible"/>
                                      </p:to>
                                    </p:set>
                                    <p:animEffect transition="in" filter="fade">
                                      <p:cBhvr>
                                        <p:cTn id="27" dur="500"/>
                                        <p:tgtEl>
                                          <p:spTgt spid="4">
                                            <p:graphicEl>
                                              <a:dgm id="{EA531613-CF4C-4EA0-92C2-5D2D02E5898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396837" y="138546"/>
            <a:ext cx="9107776" cy="762000"/>
          </a:xfrm>
        </p:spPr>
        <p:txBody>
          <a:bodyPr/>
          <a:lstStyle/>
          <a:p>
            <a:r>
              <a:rPr lang="tr-TR" b="1" dirty="0" smtClean="0"/>
              <a:t>PLANLAMA</a:t>
            </a:r>
            <a:endParaRPr lang="tr-TR" b="1" dirty="0"/>
          </a:p>
        </p:txBody>
      </p:sp>
      <p:sp>
        <p:nvSpPr>
          <p:cNvPr id="3" name="İçerik Yer Tutucusu 2"/>
          <p:cNvSpPr>
            <a:spLocks noGrp="1"/>
          </p:cNvSpPr>
          <p:nvPr>
            <p:ph idx="1"/>
          </p:nvPr>
        </p:nvSpPr>
        <p:spPr>
          <a:xfrm>
            <a:off x="2092036" y="1094509"/>
            <a:ext cx="9412576" cy="5473559"/>
          </a:xfrm>
        </p:spPr>
        <p:txBody>
          <a:bodyPr>
            <a:normAutofit/>
          </a:bodyPr>
          <a:lstStyle/>
          <a:p>
            <a:r>
              <a:rPr lang="tr-TR" sz="2400" b="1" dirty="0">
                <a:latin typeface="Calibri" panose="020F0502020204030204" pitchFamily="34" charset="0"/>
                <a:cs typeface="Calibri" panose="020F0502020204030204" pitchFamily="34" charset="0"/>
              </a:rPr>
              <a:t>6.2</a:t>
            </a:r>
            <a:r>
              <a:rPr lang="tr-TR" sz="2400" b="1" dirty="0" smtClean="0">
                <a:latin typeface="Calibri" panose="020F0502020204030204" pitchFamily="34" charset="0"/>
                <a:cs typeface="Calibri" panose="020F0502020204030204" pitchFamily="34" charset="0"/>
              </a:rPr>
              <a:t>.</a:t>
            </a:r>
            <a:r>
              <a:rPr lang="tr-TR" sz="2400" dirty="0" smtClean="0">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Kalite</a:t>
            </a:r>
            <a:r>
              <a:rPr lang="en-GB" sz="2400" dirty="0">
                <a:solidFill>
                  <a:schemeClr val="tx1"/>
                </a:solidFill>
                <a:latin typeface="Calibri" panose="020F0502020204030204" pitchFamily="34" charset="0"/>
                <a:cs typeface="Calibri" panose="020F0502020204030204" pitchFamily="34" charset="0"/>
              </a:rPr>
              <a:t> </a:t>
            </a:r>
            <a:r>
              <a:rPr lang="tr-TR" sz="2400" dirty="0">
                <a:solidFill>
                  <a:schemeClr val="tx1"/>
                </a:solidFill>
                <a:latin typeface="Calibri" panose="020F0502020204030204" pitchFamily="34" charset="0"/>
                <a:cs typeface="Calibri" panose="020F0502020204030204" pitchFamily="34" charset="0"/>
              </a:rPr>
              <a:t>hedeflerine</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ulaşmak</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için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planlama</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yaparken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kuruluş</a:t>
            </a:r>
            <a:r>
              <a:rPr lang="en-GB" sz="2400" dirty="0">
                <a:solidFill>
                  <a:schemeClr val="tx1"/>
                </a:solidFill>
                <a:latin typeface="Calibri" panose="020F0502020204030204" pitchFamily="34" charset="0"/>
                <a:cs typeface="Calibri" panose="020F0502020204030204" pitchFamily="34" charset="0"/>
              </a:rPr>
              <a:t>:</a:t>
            </a:r>
          </a:p>
          <a:p>
            <a:endParaRPr lang="en-GB" sz="2400" dirty="0">
              <a:solidFill>
                <a:schemeClr val="tx1"/>
              </a:solidFill>
              <a:latin typeface="Calibri" panose="020F0502020204030204" pitchFamily="34" charset="0"/>
              <a:cs typeface="Calibri" panose="020F0502020204030204" pitchFamily="34" charset="0"/>
            </a:endParaRPr>
          </a:p>
          <a:p>
            <a:pPr marL="457200" indent="-457200">
              <a:buAutoNum type="alphaLcParenR"/>
            </a:pPr>
            <a:r>
              <a:rPr lang="en-GB" sz="2400" dirty="0">
                <a:solidFill>
                  <a:schemeClr val="tx1"/>
                </a:solidFill>
                <a:latin typeface="Calibri" panose="020F0502020204030204" pitchFamily="34" charset="0"/>
                <a:cs typeface="Calibri" panose="020F0502020204030204" pitchFamily="34" charset="0"/>
              </a:rPr>
              <a:t>Ne </a:t>
            </a:r>
            <a:r>
              <a:rPr lang="en-GB" sz="2400" dirty="0" err="1">
                <a:solidFill>
                  <a:schemeClr val="tx1"/>
                </a:solidFill>
                <a:latin typeface="Calibri" panose="020F0502020204030204" pitchFamily="34" charset="0"/>
                <a:cs typeface="Calibri" panose="020F0502020204030204" pitchFamily="34" charset="0"/>
              </a:rPr>
              <a:t>yapılacağını</a:t>
            </a:r>
            <a:r>
              <a:rPr lang="en-GB" sz="24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400" dirty="0" err="1">
                <a:solidFill>
                  <a:schemeClr val="tx1"/>
                </a:solidFill>
                <a:latin typeface="Calibri" panose="020F0502020204030204" pitchFamily="34" charset="0"/>
                <a:cs typeface="Calibri" panose="020F0502020204030204" pitchFamily="34" charset="0"/>
              </a:rPr>
              <a:t>Hangi</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kaynakların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gerekeceğini</a:t>
            </a:r>
            <a:r>
              <a:rPr lang="en-GB" sz="24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400" dirty="0" err="1">
                <a:solidFill>
                  <a:schemeClr val="tx1"/>
                </a:solidFill>
                <a:latin typeface="Calibri" panose="020F0502020204030204" pitchFamily="34" charset="0"/>
                <a:cs typeface="Calibri" panose="020F0502020204030204" pitchFamily="34" charset="0"/>
              </a:rPr>
              <a:t>Kimin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sorumlu</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olacağını</a:t>
            </a:r>
            <a:r>
              <a:rPr lang="en-GB" sz="24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400" dirty="0">
                <a:solidFill>
                  <a:schemeClr val="tx1"/>
                </a:solidFill>
                <a:latin typeface="Calibri" panose="020F0502020204030204" pitchFamily="34" charset="0"/>
                <a:cs typeface="Calibri" panose="020F0502020204030204" pitchFamily="34" charset="0"/>
              </a:rPr>
              <a:t>Ne zaman </a:t>
            </a:r>
            <a:r>
              <a:rPr lang="en-GB" sz="2400" dirty="0" err="1">
                <a:solidFill>
                  <a:schemeClr val="tx1"/>
                </a:solidFill>
                <a:latin typeface="Calibri" panose="020F0502020204030204" pitchFamily="34" charset="0"/>
                <a:cs typeface="Calibri" panose="020F0502020204030204" pitchFamily="34" charset="0"/>
              </a:rPr>
              <a:t>tamamlanacağını</a:t>
            </a:r>
            <a:r>
              <a:rPr lang="en-GB" sz="2400" dirty="0">
                <a:solidFill>
                  <a:schemeClr val="tx1"/>
                </a:solidFill>
                <a:latin typeface="Calibri" panose="020F0502020204030204" pitchFamily="34" charset="0"/>
                <a:cs typeface="Calibri" panose="020F0502020204030204" pitchFamily="34" charset="0"/>
              </a:rPr>
              <a:t>,</a:t>
            </a:r>
          </a:p>
          <a:p>
            <a:pPr marL="457200" indent="-457200">
              <a:buAutoNum type="alphaLcParenR"/>
            </a:pPr>
            <a:r>
              <a:rPr lang="en-GB" sz="2400" dirty="0" err="1">
                <a:solidFill>
                  <a:schemeClr val="tx1"/>
                </a:solidFill>
                <a:latin typeface="Calibri" panose="020F0502020204030204" pitchFamily="34" charset="0"/>
                <a:cs typeface="Calibri" panose="020F0502020204030204" pitchFamily="34" charset="0"/>
              </a:rPr>
              <a:t>Sonuçların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nasıl</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değerlendirileceğini</a:t>
            </a:r>
            <a:endParaRPr lang="en-GB" sz="2400" dirty="0">
              <a:solidFill>
                <a:schemeClr val="tx1"/>
              </a:solidFill>
              <a:latin typeface="Calibri" panose="020F0502020204030204" pitchFamily="34" charset="0"/>
              <a:cs typeface="Calibri" panose="020F0502020204030204" pitchFamily="34" charset="0"/>
            </a:endParaRPr>
          </a:p>
          <a:p>
            <a:pPr marL="0" indent="0">
              <a:buNone/>
            </a:pPr>
            <a:r>
              <a:rPr lang="en-GB" sz="2400" dirty="0" err="1">
                <a:solidFill>
                  <a:schemeClr val="tx1"/>
                </a:solidFill>
                <a:latin typeface="Calibri" panose="020F0502020204030204" pitchFamily="34" charset="0"/>
                <a:cs typeface="Calibri" panose="020F0502020204030204" pitchFamily="34" charset="0"/>
              </a:rPr>
              <a:t>tayin</a:t>
            </a:r>
            <a:r>
              <a:rPr lang="en-GB" sz="2400" dirty="0">
                <a:solidFill>
                  <a:schemeClr val="tx1"/>
                </a:solidFill>
                <a:latin typeface="Calibri" panose="020F0502020204030204" pitchFamily="34" charset="0"/>
                <a:cs typeface="Calibri" panose="020F0502020204030204" pitchFamily="34" charset="0"/>
              </a:rPr>
              <a:t> </a:t>
            </a:r>
            <a:r>
              <a:rPr lang="en-GB" sz="2400" dirty="0" err="1">
                <a:solidFill>
                  <a:schemeClr val="tx1"/>
                </a:solidFill>
                <a:latin typeface="Calibri" panose="020F0502020204030204" pitchFamily="34" charset="0"/>
                <a:cs typeface="Calibri" panose="020F0502020204030204" pitchFamily="34" charset="0"/>
              </a:rPr>
              <a:t>etmelidir</a:t>
            </a:r>
            <a:r>
              <a:rPr lang="en-GB" sz="2400" dirty="0">
                <a:solidFill>
                  <a:schemeClr val="tx1"/>
                </a:solidFill>
                <a:latin typeface="Calibri" panose="020F0502020204030204" pitchFamily="34" charset="0"/>
                <a:cs typeface="Calibri" panose="020F0502020204030204" pitchFamily="34" charset="0"/>
              </a:rPr>
              <a:t>.</a:t>
            </a:r>
          </a:p>
          <a:p>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72038" y="2737840"/>
            <a:ext cx="3575403" cy="3715324"/>
          </a:xfrm>
          <a:prstGeom prst="rect">
            <a:avLst/>
          </a:prstGeom>
        </p:spPr>
      </p:pic>
      <p:sp>
        <p:nvSpPr>
          <p:cNvPr id="5" name="Slayt Numarası Yer Tutucusu 4"/>
          <p:cNvSpPr>
            <a:spLocks noGrp="1"/>
          </p:cNvSpPr>
          <p:nvPr>
            <p:ph type="sldNum" sz="quarter" idx="12"/>
          </p:nvPr>
        </p:nvSpPr>
        <p:spPr/>
        <p:txBody>
          <a:bodyPr/>
          <a:lstStyle/>
          <a:p>
            <a:fld id="{3B37AAC9-0F26-4016-95E5-B1C75359A60D}" type="slidenum">
              <a:rPr lang="tr-TR" smtClean="0"/>
              <a:t>28</a:t>
            </a:fld>
            <a:endParaRPr lang="tr-TR"/>
          </a:p>
        </p:txBody>
      </p:sp>
    </p:spTree>
    <p:extLst>
      <p:ext uri="{BB962C8B-B14F-4D97-AF65-F5344CB8AC3E}">
        <p14:creationId xmlns:p14="http://schemas.microsoft.com/office/powerpoint/2010/main" val="22721114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10691" y="0"/>
            <a:ext cx="9093921" cy="775855"/>
          </a:xfrm>
        </p:spPr>
        <p:txBody>
          <a:bodyPr>
            <a:normAutofit/>
          </a:bodyPr>
          <a:lstStyle/>
          <a:p>
            <a:r>
              <a:rPr lang="tr-TR" sz="3200" b="1" dirty="0" smtClean="0">
                <a:latin typeface="Times New Roman" panose="02020603050405020304" pitchFamily="18" charset="0"/>
                <a:cs typeface="Times New Roman" panose="02020603050405020304" pitchFamily="18" charset="0"/>
              </a:rPr>
              <a:t>7.DESTEK</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410691" y="1094509"/>
            <a:ext cx="9093921" cy="4949452"/>
          </a:xfrm>
        </p:spPr>
        <p:txBody>
          <a:bodyPr>
            <a:normAutofit/>
          </a:bodyPr>
          <a:lstStyle/>
          <a:p>
            <a:r>
              <a:rPr lang="tr-TR" sz="2800" b="1" dirty="0" smtClean="0">
                <a:latin typeface="Calibri" panose="020F0502020204030204" pitchFamily="34" charset="0"/>
                <a:cs typeface="Calibri" panose="020F0502020204030204" pitchFamily="34" charset="0"/>
              </a:rPr>
              <a:t>7.1. Kaynaklar </a:t>
            </a:r>
          </a:p>
          <a:p>
            <a:pPr marL="0" indent="0">
              <a:buNone/>
            </a:pPr>
            <a:r>
              <a:rPr lang="tr-TR" sz="2800" dirty="0" smtClean="0">
                <a:latin typeface="Calibri" panose="020F0502020204030204" pitchFamily="34" charset="0"/>
                <a:cs typeface="Calibri" panose="020F0502020204030204" pitchFamily="34" charset="0"/>
              </a:rPr>
              <a:t>	(personel ,alt yapı ,çevre , izleme ve ölçme kaynakları ,kurumsal bilgi)</a:t>
            </a:r>
          </a:p>
          <a:p>
            <a:r>
              <a:rPr lang="tr-TR" sz="2800" b="1" dirty="0" smtClean="0">
                <a:latin typeface="Calibri" panose="020F0502020204030204" pitchFamily="34" charset="0"/>
                <a:cs typeface="Calibri" panose="020F0502020204030204" pitchFamily="34" charset="0"/>
              </a:rPr>
              <a:t>7.2. Yetkinlik </a:t>
            </a:r>
          </a:p>
          <a:p>
            <a:pPr marL="0" indent="0">
              <a:buNone/>
            </a:pPr>
            <a:r>
              <a:rPr lang="tr-TR" sz="2800" dirty="0" smtClean="0">
                <a:latin typeface="Calibri" panose="020F0502020204030204" pitchFamily="34" charset="0"/>
                <a:cs typeface="Calibri" panose="020F0502020204030204" pitchFamily="34" charset="0"/>
              </a:rPr>
              <a:t>	( personelin yeterliliği, eğitim çalışmaları )</a:t>
            </a:r>
          </a:p>
          <a:p>
            <a:r>
              <a:rPr lang="tr-TR" sz="2800" b="1" dirty="0" smtClean="0">
                <a:solidFill>
                  <a:schemeClr val="tx1"/>
                </a:solidFill>
                <a:latin typeface="Calibri" panose="020F0502020204030204" pitchFamily="34" charset="0"/>
                <a:cs typeface="Calibri" panose="020F0502020204030204" pitchFamily="34" charset="0"/>
              </a:rPr>
              <a:t>7.3. Farkındalık </a:t>
            </a:r>
          </a:p>
          <a:p>
            <a:pPr marL="0" indent="0">
              <a:buNone/>
            </a:pPr>
            <a:r>
              <a:rPr lang="tr-TR" sz="2800" dirty="0" smtClean="0">
                <a:latin typeface="Calibri" panose="020F0502020204030204" pitchFamily="34" charset="0"/>
                <a:cs typeface="Calibri" panose="020F0502020204030204" pitchFamily="34" charset="0"/>
              </a:rPr>
              <a:t>	Kalite politikası, hedefler</a:t>
            </a:r>
          </a:p>
          <a:p>
            <a:r>
              <a:rPr lang="tr-TR" sz="2800" b="1" dirty="0" smtClean="0">
                <a:latin typeface="Calibri" panose="020F0502020204030204" pitchFamily="34" charset="0"/>
                <a:cs typeface="Calibri" panose="020F0502020204030204" pitchFamily="34" charset="0"/>
              </a:rPr>
              <a:t>7.4. İletişim</a:t>
            </a:r>
          </a:p>
          <a:p>
            <a:r>
              <a:rPr lang="tr-TR" sz="2800" b="1" dirty="0" smtClean="0">
                <a:latin typeface="Calibri" panose="020F0502020204030204" pitchFamily="34" charset="0"/>
                <a:cs typeface="Calibri" panose="020F0502020204030204" pitchFamily="34" charset="0"/>
              </a:rPr>
              <a:t>7.5. </a:t>
            </a:r>
            <a:r>
              <a:rPr lang="tr-TR" sz="2800" b="1" dirty="0" err="1" smtClean="0">
                <a:latin typeface="Calibri" panose="020F0502020204030204" pitchFamily="34" charset="0"/>
                <a:cs typeface="Calibri" panose="020F0502020204030204" pitchFamily="34" charset="0"/>
              </a:rPr>
              <a:t>Dokümante</a:t>
            </a:r>
            <a:r>
              <a:rPr lang="tr-TR" sz="2800" b="1" dirty="0" smtClean="0">
                <a:latin typeface="Calibri" panose="020F0502020204030204" pitchFamily="34" charset="0"/>
                <a:cs typeface="Calibri" panose="020F0502020204030204" pitchFamily="34" charset="0"/>
              </a:rPr>
              <a:t> edilmiş bilgi  </a:t>
            </a:r>
            <a:endParaRPr lang="tr-TR" sz="2800" b="1"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29</a:t>
            </a:fld>
            <a:endParaRPr lang="tr-TR"/>
          </a:p>
        </p:txBody>
      </p:sp>
    </p:spTree>
    <p:extLst>
      <p:ext uri="{BB962C8B-B14F-4D97-AF65-F5344CB8AC3E}">
        <p14:creationId xmlns:p14="http://schemas.microsoft.com/office/powerpoint/2010/main" val="9338189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a:latin typeface="Times New Roman" panose="02020603050405020304" pitchFamily="18" charset="0"/>
                <a:cs typeface="Times New Roman" panose="02020603050405020304" pitchFamily="18" charset="0"/>
              </a:rPr>
              <a:t>ISO 9001 BELGESİ KURUMUMUZA </a:t>
            </a:r>
            <a:r>
              <a:rPr lang="tr-TR" sz="3200" b="1" dirty="0" smtClean="0">
                <a:latin typeface="Times New Roman" panose="02020603050405020304" pitchFamily="18" charset="0"/>
                <a:cs typeface="Times New Roman" panose="02020603050405020304" pitchFamily="18" charset="0"/>
              </a:rPr>
              <a:t>NE KAZANDIRIR</a:t>
            </a:r>
            <a:r>
              <a:rPr lang="tr-TR" sz="3200" b="1" dirty="0">
                <a:latin typeface="Times New Roman" panose="02020603050405020304" pitchFamily="18" charset="0"/>
                <a:cs typeface="Times New Roman" panose="02020603050405020304" pitchFamily="18" charset="0"/>
              </a:rPr>
              <a:t>? </a:t>
            </a:r>
          </a:p>
        </p:txBody>
      </p:sp>
      <p:sp>
        <p:nvSpPr>
          <p:cNvPr id="3" name="İçerik Yer Tutucusu 2"/>
          <p:cNvSpPr>
            <a:spLocks noGrp="1"/>
          </p:cNvSpPr>
          <p:nvPr>
            <p:ph idx="1"/>
          </p:nvPr>
        </p:nvSpPr>
        <p:spPr>
          <a:xfrm>
            <a:off x="3519054" y="2119745"/>
            <a:ext cx="6483927" cy="3255819"/>
          </a:xfrm>
        </p:spPr>
        <p:txBody>
          <a:bodyPr>
            <a:normAutofit/>
          </a:bodyPr>
          <a:lstStyle/>
          <a:p>
            <a:r>
              <a:rPr lang="tr-TR" sz="2800" dirty="0" smtClean="0">
                <a:solidFill>
                  <a:schemeClr val="tx1"/>
                </a:solidFill>
                <a:latin typeface="Calibri" panose="020F0502020204030204" pitchFamily="34" charset="0"/>
                <a:ea typeface="Calibri"/>
                <a:cs typeface="Calibri" panose="020F0502020204030204" pitchFamily="34" charset="0"/>
              </a:rPr>
              <a:t>Bu belge, kuruluşun </a:t>
            </a:r>
            <a:r>
              <a:rPr lang="tr-TR" sz="2800" dirty="0">
                <a:solidFill>
                  <a:schemeClr val="tx1"/>
                </a:solidFill>
                <a:latin typeface="Calibri" panose="020F0502020204030204" pitchFamily="34" charset="0"/>
                <a:ea typeface="Calibri"/>
                <a:cs typeface="Calibri" panose="020F0502020204030204" pitchFamily="34" charset="0"/>
              </a:rPr>
              <a:t>hizmetlerinin </a:t>
            </a:r>
            <a:r>
              <a:rPr lang="tr-TR" sz="2800" b="1" dirty="0">
                <a:solidFill>
                  <a:schemeClr val="tx1"/>
                </a:solidFill>
                <a:latin typeface="Calibri" panose="020F0502020204030204" pitchFamily="34" charset="0"/>
                <a:ea typeface="Calibri"/>
                <a:cs typeface="Calibri" panose="020F0502020204030204" pitchFamily="34" charset="0"/>
              </a:rPr>
              <a:t>uluslararası kabul görmüş bir yönetim sistemine </a:t>
            </a:r>
            <a:r>
              <a:rPr lang="tr-TR" sz="2800" dirty="0">
                <a:solidFill>
                  <a:schemeClr val="tx1"/>
                </a:solidFill>
                <a:latin typeface="Calibri" panose="020F0502020204030204" pitchFamily="34" charset="0"/>
                <a:ea typeface="Calibri"/>
                <a:cs typeface="Calibri" panose="020F0502020204030204" pitchFamily="34" charset="0"/>
              </a:rPr>
              <a:t>uygun olarak sevk ve idare </a:t>
            </a:r>
            <a:r>
              <a:rPr lang="tr-TR" sz="2800" dirty="0" smtClean="0">
                <a:solidFill>
                  <a:schemeClr val="tx1"/>
                </a:solidFill>
                <a:latin typeface="Calibri" panose="020F0502020204030204" pitchFamily="34" charset="0"/>
                <a:ea typeface="Calibri"/>
                <a:cs typeface="Calibri" panose="020F0502020204030204" pitchFamily="34" charset="0"/>
              </a:rPr>
              <a:t>edildiğini gösteren bir </a:t>
            </a:r>
            <a:r>
              <a:rPr lang="tr-TR" sz="2800" dirty="0">
                <a:solidFill>
                  <a:schemeClr val="tx1"/>
                </a:solidFill>
                <a:latin typeface="Calibri" panose="020F0502020204030204" pitchFamily="34" charset="0"/>
                <a:ea typeface="Calibri"/>
                <a:cs typeface="Calibri" panose="020F0502020204030204" pitchFamily="34" charset="0"/>
              </a:rPr>
              <a:t>yönetim </a:t>
            </a:r>
            <a:r>
              <a:rPr lang="tr-TR" sz="2800" dirty="0" smtClean="0">
                <a:solidFill>
                  <a:schemeClr val="tx1"/>
                </a:solidFill>
                <a:latin typeface="Calibri" panose="020F0502020204030204" pitchFamily="34" charset="0"/>
                <a:ea typeface="Calibri"/>
                <a:cs typeface="Calibri" panose="020F0502020204030204" pitchFamily="34" charset="0"/>
              </a:rPr>
              <a:t>anlayışı olduğunu ve kuruluşun </a:t>
            </a:r>
            <a:r>
              <a:rPr lang="tr-TR" sz="2800" dirty="0">
                <a:solidFill>
                  <a:schemeClr val="tx1"/>
                </a:solidFill>
                <a:latin typeface="Calibri" panose="020F0502020204030204" pitchFamily="34" charset="0"/>
                <a:ea typeface="Calibri"/>
                <a:cs typeface="Calibri" panose="020F0502020204030204" pitchFamily="34" charset="0"/>
              </a:rPr>
              <a:t>hizmet kalitesinin sürekliliğinin sağlanabileceğinin bir </a:t>
            </a:r>
            <a:r>
              <a:rPr lang="tr-TR" sz="2800" dirty="0" smtClean="0">
                <a:solidFill>
                  <a:schemeClr val="tx1"/>
                </a:solidFill>
                <a:latin typeface="Calibri" panose="020F0502020204030204" pitchFamily="34" charset="0"/>
                <a:ea typeface="Calibri"/>
                <a:cs typeface="Calibri" panose="020F0502020204030204" pitchFamily="34" charset="0"/>
              </a:rPr>
              <a:t>göstergesidir.</a:t>
            </a:r>
            <a:endParaRPr lang="tr-TR" sz="2800" dirty="0">
              <a:solidFill>
                <a:schemeClr val="tx1"/>
              </a:solidFill>
              <a:latin typeface="Calibri" panose="020F0502020204030204" pitchFamily="34" charset="0"/>
              <a:ea typeface="Calibri"/>
              <a:cs typeface="Calibri" panose="020F0502020204030204" pitchFamily="34" charset="0"/>
            </a:endParaRPr>
          </a:p>
          <a:p>
            <a:endParaRPr lang="tr-TR" sz="2800" dirty="0">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stretch>
            <a:fillRect/>
          </a:stretch>
        </p:blipFill>
        <p:spPr>
          <a:xfrm>
            <a:off x="1671204" y="3982748"/>
            <a:ext cx="1847850" cy="2466975"/>
          </a:xfrm>
          <a:prstGeom prst="rect">
            <a:avLst/>
          </a:prstGeom>
        </p:spPr>
      </p:pic>
      <p:sp>
        <p:nvSpPr>
          <p:cNvPr id="5" name="Slayt Numarası Yer Tutucusu 4"/>
          <p:cNvSpPr>
            <a:spLocks noGrp="1"/>
          </p:cNvSpPr>
          <p:nvPr>
            <p:ph type="sldNum" sz="quarter" idx="12"/>
          </p:nvPr>
        </p:nvSpPr>
        <p:spPr/>
        <p:txBody>
          <a:bodyPr/>
          <a:lstStyle/>
          <a:p>
            <a:fld id="{3B37AAC9-0F26-4016-95E5-B1C75359A60D}" type="slidenum">
              <a:rPr lang="tr-TR" smtClean="0"/>
              <a:t>3</a:t>
            </a:fld>
            <a:endParaRPr lang="tr-TR"/>
          </a:p>
        </p:txBody>
      </p:sp>
    </p:spTree>
    <p:extLst>
      <p:ext uri="{BB962C8B-B14F-4D97-AF65-F5344CB8AC3E}">
        <p14:creationId xmlns:p14="http://schemas.microsoft.com/office/powerpoint/2010/main" val="406485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79965" y="193964"/>
            <a:ext cx="9024648" cy="651163"/>
          </a:xfrm>
        </p:spPr>
        <p:txBody>
          <a:bodyPr>
            <a:normAutofit/>
          </a:bodyPr>
          <a:lstStyle/>
          <a:p>
            <a:r>
              <a:rPr lang="tr-TR" sz="3200" b="1" dirty="0" smtClean="0">
                <a:latin typeface="Times New Roman" panose="02020603050405020304" pitchFamily="18" charset="0"/>
                <a:cs typeface="Times New Roman" panose="02020603050405020304" pitchFamily="18" charset="0"/>
              </a:rPr>
              <a:t>8.OPERASYON</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022764" y="1025236"/>
            <a:ext cx="6040581" cy="4294909"/>
          </a:xfrm>
        </p:spPr>
        <p:txBody>
          <a:bodyPr>
            <a:normAutofit/>
          </a:bodyPr>
          <a:lstStyle/>
          <a:p>
            <a:pPr marL="0" indent="0">
              <a:buNone/>
            </a:pPr>
            <a:r>
              <a:rPr lang="tr-TR" dirty="0" smtClean="0">
                <a:solidFill>
                  <a:schemeClr val="tx1"/>
                </a:solidFill>
              </a:rPr>
              <a:t>	</a:t>
            </a:r>
            <a:r>
              <a:rPr lang="tr-TR" sz="2800" b="1" dirty="0" smtClean="0">
                <a:solidFill>
                  <a:schemeClr val="tx1"/>
                </a:solidFill>
                <a:latin typeface="Calibri" panose="020F0502020204030204" pitchFamily="34" charset="0"/>
                <a:cs typeface="Calibri" panose="020F0502020204030204" pitchFamily="34" charset="0"/>
              </a:rPr>
              <a:t>8.1. </a:t>
            </a:r>
            <a:r>
              <a:rPr lang="tr-TR" sz="2800" b="1" dirty="0" err="1" smtClean="0">
                <a:solidFill>
                  <a:schemeClr val="tx1"/>
                </a:solidFill>
                <a:latin typeface="Calibri" panose="020F0502020204030204" pitchFamily="34" charset="0"/>
                <a:cs typeface="Calibri" panose="020F0502020204030204" pitchFamily="34" charset="0"/>
              </a:rPr>
              <a:t>Operasyonel</a:t>
            </a:r>
            <a:r>
              <a:rPr lang="tr-TR" sz="2800" b="1" dirty="0" smtClean="0">
                <a:solidFill>
                  <a:schemeClr val="tx1"/>
                </a:solidFill>
                <a:latin typeface="Calibri" panose="020F0502020204030204" pitchFamily="34" charset="0"/>
                <a:cs typeface="Calibri" panose="020F0502020204030204" pitchFamily="34" charset="0"/>
              </a:rPr>
              <a:t> Planlama ve Kontrol</a:t>
            </a:r>
          </a:p>
          <a:p>
            <a:endParaRPr lang="tr-TR" sz="2800" b="1" dirty="0" smtClean="0">
              <a:solidFill>
                <a:schemeClr val="tx1"/>
              </a:solidFill>
              <a:latin typeface="Calibri" panose="020F0502020204030204" pitchFamily="34" charset="0"/>
              <a:cs typeface="Calibri" panose="020F0502020204030204" pitchFamily="34" charset="0"/>
            </a:endParaRPr>
          </a:p>
          <a:p>
            <a:pPr marL="0" indent="0">
              <a:buNone/>
            </a:pPr>
            <a:r>
              <a:rPr lang="tr-TR" sz="2800" b="1" dirty="0" smtClean="0">
                <a:solidFill>
                  <a:schemeClr val="tx1"/>
                </a:solidFill>
                <a:latin typeface="Calibri" panose="020F0502020204030204" pitchFamily="34" charset="0"/>
                <a:cs typeface="Calibri" panose="020F0502020204030204" pitchFamily="34" charset="0"/>
              </a:rPr>
              <a:t>	8.2. Ürün ve Hizmetler İçin Şartlar</a:t>
            </a:r>
          </a:p>
          <a:p>
            <a:pPr marL="0" indent="0">
              <a:buNone/>
            </a:pPr>
            <a:endParaRPr lang="tr-TR" sz="2800" b="1" dirty="0" smtClean="0">
              <a:solidFill>
                <a:schemeClr val="tx1"/>
              </a:solidFill>
              <a:latin typeface="Calibri" panose="020F0502020204030204" pitchFamily="34" charset="0"/>
              <a:cs typeface="Calibri" panose="020F0502020204030204" pitchFamily="34" charset="0"/>
            </a:endParaRPr>
          </a:p>
          <a:p>
            <a:pPr marL="0" indent="0">
              <a:buNone/>
            </a:pPr>
            <a:r>
              <a:rPr lang="tr-TR" sz="2800" b="1" dirty="0" smtClean="0">
                <a:solidFill>
                  <a:schemeClr val="tx1"/>
                </a:solidFill>
                <a:latin typeface="Calibri" panose="020F0502020204030204" pitchFamily="34" charset="0"/>
                <a:cs typeface="Calibri" panose="020F0502020204030204" pitchFamily="34" charset="0"/>
              </a:rPr>
              <a:t>	8.3. Ürün ve Hizmetin Tasarımı ve Geliştirilmesi</a:t>
            </a:r>
          </a:p>
          <a:p>
            <a:pPr marL="0" indent="0">
              <a:buNone/>
            </a:pPr>
            <a:r>
              <a:rPr lang="tr-TR" sz="2800" b="1" dirty="0" smtClean="0">
                <a:solidFill>
                  <a:schemeClr val="tx1"/>
                </a:solidFill>
                <a:latin typeface="Times New Roman" panose="02020603050405020304" pitchFamily="18" charset="0"/>
                <a:cs typeface="Times New Roman" panose="02020603050405020304" pitchFamily="18" charset="0"/>
              </a:rPr>
              <a:t>	</a:t>
            </a:r>
          </a:p>
        </p:txBody>
      </p:sp>
      <p:pic>
        <p:nvPicPr>
          <p:cNvPr id="4" name="Resim 3"/>
          <p:cNvPicPr>
            <a:picLocks noChangeAspect="1"/>
          </p:cNvPicPr>
          <p:nvPr/>
        </p:nvPicPr>
        <p:blipFill>
          <a:blip r:embed="rId3"/>
          <a:stretch>
            <a:fillRect/>
          </a:stretch>
        </p:blipFill>
        <p:spPr>
          <a:xfrm>
            <a:off x="8295409" y="2236210"/>
            <a:ext cx="2788228" cy="2543609"/>
          </a:xfrm>
          <a:prstGeom prst="rect">
            <a:avLst/>
          </a:prstGeom>
        </p:spPr>
      </p:pic>
      <p:sp>
        <p:nvSpPr>
          <p:cNvPr id="5" name="Slayt Numarası Yer Tutucusu 4"/>
          <p:cNvSpPr>
            <a:spLocks noGrp="1"/>
          </p:cNvSpPr>
          <p:nvPr>
            <p:ph type="sldNum" sz="quarter" idx="12"/>
          </p:nvPr>
        </p:nvSpPr>
        <p:spPr/>
        <p:txBody>
          <a:bodyPr/>
          <a:lstStyle/>
          <a:p>
            <a:fld id="{3B37AAC9-0F26-4016-95E5-B1C75359A60D}" type="slidenum">
              <a:rPr lang="tr-TR" smtClean="0"/>
              <a:t>30</a:t>
            </a:fld>
            <a:endParaRPr lang="tr-TR"/>
          </a:p>
        </p:txBody>
      </p:sp>
    </p:spTree>
    <p:extLst>
      <p:ext uri="{BB962C8B-B14F-4D97-AF65-F5344CB8AC3E}">
        <p14:creationId xmlns:p14="http://schemas.microsoft.com/office/powerpoint/2010/main" val="13574519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79965" y="193964"/>
            <a:ext cx="9024648" cy="692727"/>
          </a:xfrm>
        </p:spPr>
        <p:txBody>
          <a:bodyPr>
            <a:normAutofit/>
          </a:bodyPr>
          <a:lstStyle/>
          <a:p>
            <a:r>
              <a:rPr lang="tr-TR" sz="3200" b="1" dirty="0">
                <a:latin typeface="Times New Roman" panose="02020603050405020304" pitchFamily="18" charset="0"/>
                <a:cs typeface="Times New Roman" panose="02020603050405020304" pitchFamily="18" charset="0"/>
              </a:rPr>
              <a:t>8.OPERASYON</a:t>
            </a:r>
            <a:endParaRPr lang="tr-TR" sz="3200" b="1" dirty="0"/>
          </a:p>
        </p:txBody>
      </p:sp>
      <p:sp>
        <p:nvSpPr>
          <p:cNvPr id="3" name="İçerik Yer Tutucusu 2"/>
          <p:cNvSpPr>
            <a:spLocks noGrp="1"/>
          </p:cNvSpPr>
          <p:nvPr>
            <p:ph idx="1"/>
          </p:nvPr>
        </p:nvSpPr>
        <p:spPr>
          <a:xfrm>
            <a:off x="2189018" y="1039091"/>
            <a:ext cx="9315594" cy="4504141"/>
          </a:xfrm>
        </p:spPr>
        <p:txBody>
          <a:bodyPr>
            <a:noAutofit/>
          </a:bodyPr>
          <a:lstStyle/>
          <a:p>
            <a:pPr marL="0" indent="0">
              <a:buNone/>
            </a:pPr>
            <a:r>
              <a:rPr lang="tr-TR" sz="2800" b="1" dirty="0" smtClean="0">
                <a:solidFill>
                  <a:schemeClr val="tx1"/>
                </a:solidFill>
                <a:latin typeface="Calibri" panose="020F0502020204030204" pitchFamily="34" charset="0"/>
                <a:cs typeface="Calibri" panose="020F0502020204030204" pitchFamily="34" charset="0"/>
              </a:rPr>
              <a:t>8.4.Dışardan Tedarik Edilen Proses ,Ürün ve Hizmetlerin Kontrolü</a:t>
            </a:r>
          </a:p>
          <a:p>
            <a:endParaRPr lang="tr-TR" sz="2800" b="1" dirty="0" smtClean="0">
              <a:solidFill>
                <a:schemeClr val="tx1"/>
              </a:solidFill>
              <a:latin typeface="Calibri" panose="020F0502020204030204" pitchFamily="34" charset="0"/>
              <a:cs typeface="Calibri" panose="020F0502020204030204" pitchFamily="34" charset="0"/>
            </a:endParaRPr>
          </a:p>
          <a:p>
            <a:pPr marL="0" indent="0">
              <a:buNone/>
            </a:pPr>
            <a:r>
              <a:rPr lang="tr-TR" sz="2800" b="1" dirty="0" smtClean="0">
                <a:solidFill>
                  <a:schemeClr val="tx1"/>
                </a:solidFill>
                <a:latin typeface="Calibri" panose="020F0502020204030204" pitchFamily="34" charset="0"/>
                <a:cs typeface="Calibri" panose="020F0502020204030204" pitchFamily="34" charset="0"/>
              </a:rPr>
              <a:t>8.5.Üretim ve Hizmetin Sunumu</a:t>
            </a:r>
          </a:p>
          <a:p>
            <a:pPr marL="0" indent="0">
              <a:buNone/>
            </a:pPr>
            <a:r>
              <a:rPr lang="tr-TR" sz="2800" b="1" dirty="0" smtClean="0">
                <a:solidFill>
                  <a:schemeClr val="tx1"/>
                </a:solidFill>
                <a:latin typeface="Calibri" panose="020F0502020204030204" pitchFamily="34" charset="0"/>
                <a:cs typeface="Calibri" panose="020F0502020204030204" pitchFamily="34" charset="0"/>
              </a:rPr>
              <a:t>	</a:t>
            </a:r>
          </a:p>
          <a:p>
            <a:pPr marL="0" indent="0">
              <a:buNone/>
            </a:pPr>
            <a:r>
              <a:rPr lang="tr-TR" sz="2800" b="1" dirty="0" smtClean="0">
                <a:solidFill>
                  <a:schemeClr val="tx1"/>
                </a:solidFill>
                <a:latin typeface="Calibri" panose="020F0502020204030204" pitchFamily="34" charset="0"/>
                <a:cs typeface="Calibri" panose="020F0502020204030204" pitchFamily="34" charset="0"/>
              </a:rPr>
              <a:t>8.6.Ürün ve Hizmet Sunumu</a:t>
            </a:r>
          </a:p>
          <a:p>
            <a:pPr marL="0" indent="0">
              <a:buNone/>
            </a:pPr>
            <a:endParaRPr lang="tr-TR" sz="2800" b="1" dirty="0" smtClean="0">
              <a:solidFill>
                <a:schemeClr val="tx1"/>
              </a:solidFill>
              <a:latin typeface="Calibri" panose="020F0502020204030204" pitchFamily="34" charset="0"/>
              <a:cs typeface="Calibri" panose="020F0502020204030204" pitchFamily="34" charset="0"/>
            </a:endParaRPr>
          </a:p>
          <a:p>
            <a:pPr marL="0" indent="0">
              <a:buNone/>
            </a:pPr>
            <a:r>
              <a:rPr lang="tr-TR" sz="2800" b="1" dirty="0" smtClean="0">
                <a:solidFill>
                  <a:schemeClr val="tx1"/>
                </a:solidFill>
                <a:latin typeface="Calibri" panose="020F0502020204030204" pitchFamily="34" charset="0"/>
                <a:cs typeface="Calibri" panose="020F0502020204030204" pitchFamily="34" charset="0"/>
              </a:rPr>
              <a:t>8.7.Uygun Olmayan Çıktıların Kontrolü</a:t>
            </a:r>
          </a:p>
          <a:p>
            <a:pPr marL="0" indent="0">
              <a:buNone/>
            </a:pPr>
            <a:r>
              <a:rPr lang="tr-TR" sz="2800" b="1" dirty="0" smtClean="0">
                <a:solidFill>
                  <a:schemeClr val="tx1"/>
                </a:solidFill>
                <a:latin typeface="Calibri" panose="020F0502020204030204" pitchFamily="34" charset="0"/>
                <a:cs typeface="Calibri" panose="020F0502020204030204" pitchFamily="34" charset="0"/>
              </a:rPr>
              <a:t>	</a:t>
            </a:r>
            <a:endParaRPr lang="tr-TR" sz="2800" b="1" dirty="0">
              <a:solidFill>
                <a:schemeClr val="tx1"/>
              </a:solidFill>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31</a:t>
            </a:fld>
            <a:endParaRPr lang="tr-TR"/>
          </a:p>
        </p:txBody>
      </p:sp>
    </p:spTree>
    <p:extLst>
      <p:ext uri="{BB962C8B-B14F-4D97-AF65-F5344CB8AC3E}">
        <p14:creationId xmlns:p14="http://schemas.microsoft.com/office/powerpoint/2010/main" val="3728066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66109" y="318656"/>
            <a:ext cx="9038503" cy="817418"/>
          </a:xfrm>
        </p:spPr>
        <p:txBody>
          <a:bodyPr>
            <a:normAutofit/>
          </a:bodyPr>
          <a:lstStyle/>
          <a:p>
            <a:r>
              <a:rPr lang="tr-TR" sz="3200" b="1" dirty="0" smtClean="0">
                <a:latin typeface="Times New Roman" panose="02020603050405020304" pitchFamily="18" charset="0"/>
                <a:cs typeface="Times New Roman" panose="02020603050405020304" pitchFamily="18" charset="0"/>
              </a:rPr>
              <a:t>9.PERFORMANS DEĞERLENDİRME</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313710" y="1288474"/>
            <a:ext cx="5278582" cy="3574472"/>
          </a:xfrm>
        </p:spPr>
        <p:txBody>
          <a:bodyPr>
            <a:normAutofit/>
          </a:bodyPr>
          <a:lstStyle/>
          <a:p>
            <a:pPr marL="0" indent="0">
              <a:buNone/>
            </a:pPr>
            <a:r>
              <a:rPr lang="tr-TR" sz="2400" b="1" dirty="0" smtClean="0">
                <a:latin typeface="Calibri" panose="020F0502020204030204" pitchFamily="34" charset="0"/>
                <a:cs typeface="Calibri" panose="020F0502020204030204" pitchFamily="34" charset="0"/>
              </a:rPr>
              <a:t>9.1.İzleme,Ölçme,Analiz ve Değerlendirme</a:t>
            </a:r>
          </a:p>
          <a:p>
            <a:pPr marL="0" indent="0">
              <a:buNone/>
            </a:pPr>
            <a:endParaRPr lang="tr-TR" sz="2400" b="1" dirty="0" smtClean="0">
              <a:latin typeface="Calibri" panose="020F0502020204030204" pitchFamily="34" charset="0"/>
              <a:cs typeface="Calibri" panose="020F0502020204030204" pitchFamily="34" charset="0"/>
            </a:endParaRPr>
          </a:p>
          <a:p>
            <a:pPr marL="0" indent="0">
              <a:buNone/>
            </a:pPr>
            <a:r>
              <a:rPr lang="tr-TR" sz="2400" b="1" dirty="0" smtClean="0">
                <a:latin typeface="Calibri" panose="020F0502020204030204" pitchFamily="34" charset="0"/>
                <a:cs typeface="Calibri" panose="020F0502020204030204" pitchFamily="34" charset="0"/>
              </a:rPr>
              <a:t>9.2.İç Tetkik</a:t>
            </a:r>
          </a:p>
          <a:p>
            <a:pPr marL="0" indent="0">
              <a:buNone/>
            </a:pPr>
            <a:r>
              <a:rPr lang="tr-TR" sz="2400" b="1" dirty="0">
                <a:latin typeface="Calibri" panose="020F0502020204030204" pitchFamily="34" charset="0"/>
                <a:cs typeface="Calibri" panose="020F0502020204030204" pitchFamily="34" charset="0"/>
              </a:rPr>
              <a:t>	</a:t>
            </a:r>
            <a:r>
              <a:rPr lang="tr-TR" sz="2400" b="1" dirty="0" smtClean="0">
                <a:latin typeface="Calibri" panose="020F0502020204030204" pitchFamily="34" charset="0"/>
                <a:cs typeface="Calibri" panose="020F0502020204030204" pitchFamily="34" charset="0"/>
              </a:rPr>
              <a:t> </a:t>
            </a:r>
          </a:p>
          <a:p>
            <a:pPr marL="0" indent="0">
              <a:buNone/>
            </a:pPr>
            <a:r>
              <a:rPr lang="tr-TR" sz="2400" b="1" dirty="0" smtClean="0">
                <a:latin typeface="Calibri" panose="020F0502020204030204" pitchFamily="34" charset="0"/>
                <a:cs typeface="Calibri" panose="020F0502020204030204" pitchFamily="34" charset="0"/>
              </a:rPr>
              <a:t>9.3. YGG</a:t>
            </a:r>
          </a:p>
          <a:p>
            <a:pPr marL="0" indent="0">
              <a:buNone/>
            </a:pPr>
            <a:r>
              <a:rPr lang="tr-TR" sz="2400" b="1" dirty="0" smtClean="0">
                <a:latin typeface="Calibri" panose="020F0502020204030204" pitchFamily="34" charset="0"/>
                <a:cs typeface="Calibri" panose="020F0502020204030204" pitchFamily="34" charset="0"/>
              </a:rPr>
              <a:t>	</a:t>
            </a:r>
          </a:p>
        </p:txBody>
      </p:sp>
      <p:pic>
        <p:nvPicPr>
          <p:cNvPr id="4" name="Resim 3"/>
          <p:cNvPicPr>
            <a:picLocks noChangeAspect="1"/>
          </p:cNvPicPr>
          <p:nvPr/>
        </p:nvPicPr>
        <p:blipFill>
          <a:blip r:embed="rId3"/>
          <a:stretch>
            <a:fillRect/>
          </a:stretch>
        </p:blipFill>
        <p:spPr>
          <a:xfrm>
            <a:off x="7006071" y="2131434"/>
            <a:ext cx="3028950" cy="2454421"/>
          </a:xfrm>
          <a:prstGeom prst="rect">
            <a:avLst/>
          </a:prstGeom>
        </p:spPr>
      </p:pic>
      <p:sp>
        <p:nvSpPr>
          <p:cNvPr id="5" name="Slayt Numarası Yer Tutucusu 4"/>
          <p:cNvSpPr>
            <a:spLocks noGrp="1"/>
          </p:cNvSpPr>
          <p:nvPr>
            <p:ph type="sldNum" sz="quarter" idx="12"/>
          </p:nvPr>
        </p:nvSpPr>
        <p:spPr/>
        <p:txBody>
          <a:bodyPr/>
          <a:lstStyle/>
          <a:p>
            <a:fld id="{3B37AAC9-0F26-4016-95E5-B1C75359A60D}" type="slidenum">
              <a:rPr lang="tr-TR" smtClean="0"/>
              <a:t>32</a:t>
            </a:fld>
            <a:endParaRPr lang="tr-TR"/>
          </a:p>
        </p:txBody>
      </p:sp>
    </p:spTree>
    <p:extLst>
      <p:ext uri="{BB962C8B-B14F-4D97-AF65-F5344CB8AC3E}">
        <p14:creationId xmlns:p14="http://schemas.microsoft.com/office/powerpoint/2010/main" val="22994293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424545" y="110836"/>
            <a:ext cx="9080067" cy="775855"/>
          </a:xfrm>
        </p:spPr>
        <p:txBody>
          <a:bodyPr>
            <a:normAutofit fontScale="90000"/>
          </a:bodyPr>
          <a:lstStyle/>
          <a:p>
            <a:r>
              <a:rPr lang="tr-TR" sz="3200" b="1" dirty="0" smtClean="0">
                <a:latin typeface="Times New Roman" panose="02020603050405020304" pitchFamily="18" charset="0"/>
                <a:cs typeface="Times New Roman" panose="02020603050405020304" pitchFamily="18" charset="0"/>
              </a:rPr>
              <a:t/>
            </a:r>
            <a:br>
              <a:rPr lang="tr-TR" sz="3200" b="1" dirty="0" smtClean="0">
                <a:latin typeface="Times New Roman" panose="02020603050405020304" pitchFamily="18" charset="0"/>
                <a:cs typeface="Times New Roman" panose="02020603050405020304" pitchFamily="18" charset="0"/>
              </a:rPr>
            </a:br>
            <a:r>
              <a:rPr lang="tr-TR" sz="3200" b="1" dirty="0" smtClean="0">
                <a:latin typeface="Times New Roman" panose="02020603050405020304" pitchFamily="18" charset="0"/>
                <a:cs typeface="Times New Roman" panose="02020603050405020304" pitchFamily="18" charset="0"/>
              </a:rPr>
              <a:t>10.İYİLEŞTİRME</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1870364" y="1537855"/>
            <a:ext cx="9634248" cy="4373367"/>
          </a:xfrm>
        </p:spPr>
        <p:txBody>
          <a:bodyPr/>
          <a:lstStyle/>
          <a:p>
            <a:pPr marL="0" indent="0">
              <a:buNone/>
            </a:pPr>
            <a:r>
              <a:rPr lang="tr-TR" dirty="0" smtClean="0">
                <a:latin typeface="Times New Roman" panose="02020603050405020304" pitchFamily="18" charset="0"/>
                <a:cs typeface="Times New Roman" panose="02020603050405020304" pitchFamily="18" charset="0"/>
              </a:rPr>
              <a:t>	</a:t>
            </a:r>
            <a:r>
              <a:rPr lang="tr-TR" sz="2800" b="1" dirty="0" smtClean="0">
                <a:latin typeface="Times New Roman" panose="02020603050405020304" pitchFamily="18" charset="0"/>
                <a:cs typeface="Times New Roman" panose="02020603050405020304" pitchFamily="18" charset="0"/>
              </a:rPr>
              <a:t>10.1.Uygunsuzluk ve Düzeltici Faaliyet</a:t>
            </a:r>
          </a:p>
          <a:p>
            <a:pPr marL="0" indent="0">
              <a:buNone/>
            </a:pPr>
            <a:endParaRPr lang="tr-TR" sz="2800" b="1" dirty="0" smtClean="0">
              <a:latin typeface="Times New Roman" panose="02020603050405020304" pitchFamily="18" charset="0"/>
              <a:cs typeface="Times New Roman" panose="02020603050405020304" pitchFamily="18" charset="0"/>
            </a:endParaRPr>
          </a:p>
          <a:p>
            <a:pPr marL="0" indent="0">
              <a:buNone/>
            </a:pPr>
            <a:r>
              <a:rPr lang="tr-TR" sz="2800" b="1" dirty="0" smtClean="0">
                <a:latin typeface="Times New Roman" panose="02020603050405020304" pitchFamily="18" charset="0"/>
                <a:cs typeface="Times New Roman" panose="02020603050405020304" pitchFamily="18" charset="0"/>
              </a:rPr>
              <a:t>	10.2. Sürekli İyileştirme</a:t>
            </a:r>
          </a:p>
          <a:p>
            <a:pPr marL="0" indent="0">
              <a:buNone/>
            </a:pPr>
            <a:r>
              <a:rPr lang="tr-TR" sz="2800" b="1" dirty="0" smtClean="0">
                <a:latin typeface="Times New Roman" panose="02020603050405020304" pitchFamily="18" charset="0"/>
                <a:cs typeface="Times New Roman" panose="02020603050405020304" pitchFamily="18" charset="0"/>
              </a:rPr>
              <a:t>	</a:t>
            </a:r>
            <a:endParaRPr lang="tr-TR" sz="2800" b="1" dirty="0">
              <a:latin typeface="Times New Roman" panose="02020603050405020304" pitchFamily="18" charset="0"/>
              <a:cs typeface="Times New Roman" panose="02020603050405020304" pitchFamily="18" charset="0"/>
            </a:endParaRPr>
          </a:p>
        </p:txBody>
      </p:sp>
      <p:pic>
        <p:nvPicPr>
          <p:cNvPr id="4" name="Resim 3"/>
          <p:cNvPicPr>
            <a:picLocks noChangeAspect="1"/>
          </p:cNvPicPr>
          <p:nvPr/>
        </p:nvPicPr>
        <p:blipFill>
          <a:blip r:embed="rId3"/>
          <a:stretch>
            <a:fillRect/>
          </a:stretch>
        </p:blipFill>
        <p:spPr>
          <a:xfrm>
            <a:off x="2774373" y="3738657"/>
            <a:ext cx="2725882" cy="2172565"/>
          </a:xfrm>
          <a:prstGeom prst="rect">
            <a:avLst/>
          </a:prstGeom>
        </p:spPr>
      </p:pic>
      <p:pic>
        <p:nvPicPr>
          <p:cNvPr id="5" name="Resim 4"/>
          <p:cNvPicPr>
            <a:picLocks noChangeAspect="1"/>
          </p:cNvPicPr>
          <p:nvPr/>
        </p:nvPicPr>
        <p:blipFill>
          <a:blip r:embed="rId4"/>
          <a:stretch>
            <a:fillRect/>
          </a:stretch>
        </p:blipFill>
        <p:spPr>
          <a:xfrm>
            <a:off x="7268946" y="3708613"/>
            <a:ext cx="2466975" cy="2096442"/>
          </a:xfrm>
          <a:prstGeom prst="rect">
            <a:avLst/>
          </a:prstGeom>
        </p:spPr>
      </p:pic>
      <p:sp>
        <p:nvSpPr>
          <p:cNvPr id="6" name="Slayt Numarası Yer Tutucusu 5"/>
          <p:cNvSpPr>
            <a:spLocks noGrp="1"/>
          </p:cNvSpPr>
          <p:nvPr>
            <p:ph type="sldNum" sz="quarter" idx="12"/>
          </p:nvPr>
        </p:nvSpPr>
        <p:spPr/>
        <p:txBody>
          <a:bodyPr/>
          <a:lstStyle/>
          <a:p>
            <a:fld id="{3B37AAC9-0F26-4016-95E5-B1C75359A60D}" type="slidenum">
              <a:rPr lang="tr-TR" smtClean="0"/>
              <a:t>33</a:t>
            </a:fld>
            <a:endParaRPr lang="tr-TR"/>
          </a:p>
        </p:txBody>
      </p:sp>
    </p:spTree>
    <p:extLst>
      <p:ext uri="{BB962C8B-B14F-4D97-AF65-F5344CB8AC3E}">
        <p14:creationId xmlns:p14="http://schemas.microsoft.com/office/powerpoint/2010/main" val="26820012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a:xfrm>
            <a:off x="2092036" y="152400"/>
            <a:ext cx="8575964" cy="1174595"/>
          </a:xfrm>
        </p:spPr>
        <p:txBody>
          <a:bodyPr>
            <a:noAutofit/>
          </a:bodyPr>
          <a:lstStyle/>
          <a:p>
            <a:pPr>
              <a:defRPr/>
            </a:pPr>
            <a:r>
              <a:rPr lang="tr-TR" sz="2400" b="1" dirty="0">
                <a:latin typeface="Calibri" panose="020F0502020204030204" pitchFamily="34" charset="0"/>
                <a:cs typeface="Calibri" panose="020F0502020204030204" pitchFamily="34" charset="0"/>
              </a:rPr>
              <a:t>Kaliteye Dayalı Sistemlerinin Oluşturulması ve </a:t>
            </a:r>
            <a:br>
              <a:rPr lang="tr-TR" sz="2400" b="1" dirty="0">
                <a:latin typeface="Calibri" panose="020F0502020204030204" pitchFamily="34" charset="0"/>
                <a:cs typeface="Calibri" panose="020F0502020204030204" pitchFamily="34" charset="0"/>
              </a:rPr>
            </a:br>
            <a:r>
              <a:rPr lang="tr-TR" sz="2400" b="1" dirty="0">
                <a:latin typeface="Calibri" panose="020F0502020204030204" pitchFamily="34" charset="0"/>
                <a:cs typeface="Calibri" panose="020F0502020204030204" pitchFamily="34" charset="0"/>
              </a:rPr>
              <a:t>Kalite Sistem Dokümantasyonu</a:t>
            </a:r>
            <a:br>
              <a:rPr lang="tr-TR" sz="2400" b="1" dirty="0">
                <a:latin typeface="Calibri" panose="020F0502020204030204" pitchFamily="34" charset="0"/>
                <a:cs typeface="Calibri" panose="020F0502020204030204" pitchFamily="34" charset="0"/>
              </a:rPr>
            </a:br>
            <a:endParaRPr lang="en-US" sz="2400" b="1" dirty="0">
              <a:latin typeface="Calibri" panose="020F0502020204030204" pitchFamily="34" charset="0"/>
              <a:cs typeface="Calibri" panose="020F0502020204030204" pitchFamily="34" charset="0"/>
            </a:endParaRPr>
          </a:p>
        </p:txBody>
      </p:sp>
      <p:sp>
        <p:nvSpPr>
          <p:cNvPr id="76803" name="2 İçerik Yer Tutucusu"/>
          <p:cNvSpPr>
            <a:spLocks noGrp="1"/>
          </p:cNvSpPr>
          <p:nvPr>
            <p:ph idx="1"/>
          </p:nvPr>
        </p:nvSpPr>
        <p:spPr>
          <a:xfrm>
            <a:off x="1634836" y="609600"/>
            <a:ext cx="8575964" cy="6248400"/>
          </a:xfrm>
        </p:spPr>
        <p:txBody>
          <a:bodyPr>
            <a:normAutofit fontScale="25000" lnSpcReduction="20000"/>
          </a:bodyPr>
          <a:lstStyle/>
          <a:p>
            <a:endParaRPr lang="tr-TR" altLang="tr-TR" sz="7200" dirty="0">
              <a:latin typeface="Calibri" panose="020F0502020204030204" pitchFamily="34" charset="0"/>
              <a:cs typeface="Calibri" panose="020F0502020204030204" pitchFamily="34" charset="0"/>
            </a:endParaRPr>
          </a:p>
          <a:p>
            <a:r>
              <a:rPr lang="en-US" altLang="tr-TR" sz="11200" dirty="0">
                <a:latin typeface="Calibri" panose="020F0502020204030204" pitchFamily="34" charset="0"/>
                <a:cs typeface="Calibri" panose="020F0502020204030204" pitchFamily="34" charset="0"/>
              </a:rPr>
              <a:t>İlk </a:t>
            </a:r>
            <a:r>
              <a:rPr lang="en-US" altLang="tr-TR" sz="11200" dirty="0" err="1">
                <a:latin typeface="Calibri" panose="020F0502020204030204" pitchFamily="34" charset="0"/>
                <a:cs typeface="Calibri" panose="020F0502020204030204" pitchFamily="34" charset="0"/>
              </a:rPr>
              <a:t>adımda</a:t>
            </a:r>
            <a:r>
              <a:rPr lang="en-US" altLang="tr-TR" sz="11200"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doküman</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hazırlamaya</a:t>
            </a:r>
            <a:r>
              <a:rPr lang="en-US" altLang="tr-TR" sz="11200" b="1" dirty="0">
                <a:latin typeface="Calibri" panose="020F0502020204030204" pitchFamily="34" charset="0"/>
                <a:cs typeface="Calibri" panose="020F0502020204030204" pitchFamily="34" charset="0"/>
              </a:rPr>
              <a:t>, ne </a:t>
            </a:r>
            <a:r>
              <a:rPr lang="en-US" altLang="tr-TR" sz="11200" b="1" dirty="0" err="1">
                <a:latin typeface="Calibri" panose="020F0502020204030204" pitchFamily="34" charset="0"/>
                <a:cs typeface="Calibri" panose="020F0502020204030204" pitchFamily="34" charset="0"/>
              </a:rPr>
              <a:t>yapılıyorsa</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onun</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hazırlanmasıyla</a:t>
            </a:r>
            <a:r>
              <a:rPr lang="en-US" altLang="tr-TR" sz="11200" b="1" dirty="0">
                <a:latin typeface="Calibri" panose="020F0502020204030204" pitchFamily="34" charset="0"/>
                <a:cs typeface="Calibri" panose="020F0502020204030204" pitchFamily="34" charset="0"/>
              </a:rPr>
              <a:t> </a:t>
            </a:r>
            <a:r>
              <a:rPr lang="tr-TR" altLang="tr-TR" sz="11200" dirty="0" smtClean="0">
                <a:latin typeface="Calibri" panose="020F0502020204030204" pitchFamily="34" charset="0"/>
                <a:cs typeface="Calibri" panose="020F0502020204030204" pitchFamily="34" charset="0"/>
              </a:rPr>
              <a:t>başlanmalıdır.</a:t>
            </a:r>
          </a:p>
          <a:p>
            <a:endParaRPr lang="tr-TR" altLang="tr-TR" sz="11200" dirty="0">
              <a:latin typeface="Calibri" panose="020F0502020204030204" pitchFamily="34" charset="0"/>
              <a:cs typeface="Calibri" panose="020F0502020204030204" pitchFamily="34" charset="0"/>
            </a:endParaRPr>
          </a:p>
          <a:p>
            <a:r>
              <a:rPr lang="en-US" altLang="tr-TR" sz="11200" dirty="0" err="1">
                <a:latin typeface="Calibri" panose="020F0502020204030204" pitchFamily="34" charset="0"/>
                <a:cs typeface="Calibri" panose="020F0502020204030204" pitchFamily="34" charset="0"/>
              </a:rPr>
              <a:t>İkinci</a:t>
            </a:r>
            <a:r>
              <a:rPr lang="en-US" altLang="tr-TR" sz="11200" dirty="0">
                <a:latin typeface="Calibri" panose="020F0502020204030204" pitchFamily="34" charset="0"/>
                <a:cs typeface="Calibri" panose="020F0502020204030204" pitchFamily="34" charset="0"/>
              </a:rPr>
              <a:t> </a:t>
            </a:r>
            <a:r>
              <a:rPr lang="en-US" altLang="tr-TR" sz="11200" dirty="0" err="1">
                <a:latin typeface="Calibri" panose="020F0502020204030204" pitchFamily="34" charset="0"/>
                <a:cs typeface="Calibri" panose="020F0502020204030204" pitchFamily="34" charset="0"/>
              </a:rPr>
              <a:t>aşama</a:t>
            </a:r>
            <a:r>
              <a:rPr lang="en-US" altLang="tr-TR" sz="11200"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yazılanların</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kalite</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güvence</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sistemine</a:t>
            </a:r>
            <a:r>
              <a:rPr lang="en-US" altLang="tr-TR" sz="11200" b="1" dirty="0">
                <a:latin typeface="Calibri" panose="020F0502020204030204" pitchFamily="34" charset="0"/>
                <a:cs typeface="Calibri" panose="020F0502020204030204" pitchFamily="34" charset="0"/>
              </a:rPr>
              <a:t> </a:t>
            </a:r>
            <a:r>
              <a:rPr lang="en-US" altLang="tr-TR" sz="11200" dirty="0">
                <a:latin typeface="Calibri" panose="020F0502020204030204" pitchFamily="34" charset="0"/>
                <a:cs typeface="Calibri" panose="020F0502020204030204" pitchFamily="34" charset="0"/>
              </a:rPr>
              <a:t>(</a:t>
            </a:r>
            <a:r>
              <a:rPr lang="en-US" altLang="tr-TR" sz="11200" dirty="0" err="1">
                <a:latin typeface="Calibri" panose="020F0502020204030204" pitchFamily="34" charset="0"/>
                <a:cs typeface="Calibri" panose="020F0502020204030204" pitchFamily="34" charset="0"/>
              </a:rPr>
              <a:t>Örneğin</a:t>
            </a:r>
            <a:r>
              <a:rPr lang="en-US" altLang="tr-TR" sz="11200" dirty="0">
                <a:latin typeface="Calibri" panose="020F0502020204030204" pitchFamily="34" charset="0"/>
                <a:cs typeface="Calibri" panose="020F0502020204030204" pitchFamily="34" charset="0"/>
              </a:rPr>
              <a:t> ISO </a:t>
            </a:r>
            <a:r>
              <a:rPr lang="en-US" altLang="tr-TR" sz="11200" dirty="0" err="1">
                <a:latin typeface="Calibri" panose="020F0502020204030204" pitchFamily="34" charset="0"/>
                <a:cs typeface="Calibri" panose="020F0502020204030204" pitchFamily="34" charset="0"/>
              </a:rPr>
              <a:t>serisi</a:t>
            </a:r>
            <a:r>
              <a:rPr lang="en-US" altLang="tr-TR" sz="11200" dirty="0">
                <a:latin typeface="Calibri" panose="020F0502020204030204" pitchFamily="34" charset="0"/>
                <a:cs typeface="Calibri" panose="020F0502020204030204" pitchFamily="34" charset="0"/>
              </a:rPr>
              <a:t> </a:t>
            </a:r>
            <a:r>
              <a:rPr lang="en-US" altLang="tr-TR" sz="11200" dirty="0" err="1">
                <a:latin typeface="Calibri" panose="020F0502020204030204" pitchFamily="34" charset="0"/>
                <a:cs typeface="Calibri" panose="020F0502020204030204" pitchFamily="34" charset="0"/>
              </a:rPr>
              <a:t>standartları</a:t>
            </a:r>
            <a:r>
              <a:rPr lang="en-US" altLang="tr-TR" sz="11200" dirty="0">
                <a:latin typeface="Calibri" panose="020F0502020204030204" pitchFamily="34" charset="0"/>
                <a:cs typeface="Calibri" panose="020F0502020204030204" pitchFamily="34" charset="0"/>
              </a:rPr>
              <a:t> </a:t>
            </a:r>
            <a:r>
              <a:rPr lang="en-US" altLang="tr-TR" sz="11200" dirty="0" err="1">
                <a:latin typeface="Calibri" panose="020F0502020204030204" pitchFamily="34" charset="0"/>
                <a:cs typeface="Calibri" panose="020F0502020204030204" pitchFamily="34" charset="0"/>
              </a:rPr>
              <a:t>gibi</a:t>
            </a:r>
            <a:r>
              <a:rPr lang="en-US" altLang="tr-TR" sz="11200"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uyup</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uymadığı</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kontrol</a:t>
            </a:r>
            <a:r>
              <a:rPr lang="en-US" altLang="tr-TR" sz="11200" b="1" dirty="0">
                <a:latin typeface="Calibri" panose="020F0502020204030204" pitchFamily="34" charset="0"/>
                <a:cs typeface="Calibri" panose="020F0502020204030204" pitchFamily="34" charset="0"/>
              </a:rPr>
              <a:t> </a:t>
            </a:r>
            <a:r>
              <a:rPr lang="tr-TR" altLang="tr-TR" sz="11200" b="1" dirty="0" smtClean="0">
                <a:latin typeface="Calibri" panose="020F0502020204030204" pitchFamily="34" charset="0"/>
                <a:cs typeface="Calibri" panose="020F0502020204030204" pitchFamily="34" charset="0"/>
              </a:rPr>
              <a:t>edilmelidir.</a:t>
            </a:r>
          </a:p>
          <a:p>
            <a:endParaRPr lang="tr-TR" altLang="tr-TR" sz="11200" dirty="0">
              <a:latin typeface="Calibri" panose="020F0502020204030204" pitchFamily="34" charset="0"/>
              <a:cs typeface="Calibri" panose="020F0502020204030204" pitchFamily="34" charset="0"/>
            </a:endParaRPr>
          </a:p>
          <a:p>
            <a:r>
              <a:rPr lang="en-US" altLang="tr-TR" sz="11200" dirty="0" err="1">
                <a:latin typeface="Calibri" panose="020F0502020204030204" pitchFamily="34" charset="0"/>
                <a:cs typeface="Calibri" panose="020F0502020204030204" pitchFamily="34" charset="0"/>
              </a:rPr>
              <a:t>Ardından</a:t>
            </a:r>
            <a:r>
              <a:rPr lang="en-US" altLang="tr-TR" sz="11200"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yazılanların</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yapılması</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gerekmektedir</a:t>
            </a:r>
            <a:r>
              <a:rPr lang="en-US" altLang="tr-TR" sz="11200" dirty="0">
                <a:latin typeface="Calibri" panose="020F0502020204030204" pitchFamily="34" charset="0"/>
                <a:cs typeface="Calibri" panose="020F0502020204030204" pitchFamily="34" charset="0"/>
              </a:rPr>
              <a:t>. </a:t>
            </a:r>
            <a:endParaRPr lang="tr-TR" altLang="tr-TR" sz="11200" dirty="0" smtClean="0">
              <a:latin typeface="Calibri" panose="020F0502020204030204" pitchFamily="34" charset="0"/>
              <a:cs typeface="Calibri" panose="020F0502020204030204" pitchFamily="34" charset="0"/>
            </a:endParaRPr>
          </a:p>
          <a:p>
            <a:endParaRPr lang="tr-TR" altLang="tr-TR" sz="11200" dirty="0">
              <a:latin typeface="Calibri" panose="020F0502020204030204" pitchFamily="34" charset="0"/>
              <a:cs typeface="Calibri" panose="020F0502020204030204" pitchFamily="34" charset="0"/>
            </a:endParaRPr>
          </a:p>
          <a:p>
            <a:r>
              <a:rPr lang="en-US" altLang="tr-TR" sz="11200" dirty="0" err="1">
                <a:latin typeface="Calibri" panose="020F0502020204030204" pitchFamily="34" charset="0"/>
                <a:cs typeface="Calibri" panose="020F0502020204030204" pitchFamily="34" charset="0"/>
              </a:rPr>
              <a:t>Dördüncü</a:t>
            </a:r>
            <a:r>
              <a:rPr lang="en-US" altLang="tr-TR" sz="11200" dirty="0">
                <a:latin typeface="Calibri" panose="020F0502020204030204" pitchFamily="34" charset="0"/>
                <a:cs typeface="Calibri" panose="020F0502020204030204" pitchFamily="34" charset="0"/>
              </a:rPr>
              <a:t> </a:t>
            </a:r>
            <a:r>
              <a:rPr lang="en-US" altLang="tr-TR" sz="11200" dirty="0" err="1">
                <a:latin typeface="Calibri" panose="020F0502020204030204" pitchFamily="34" charset="0"/>
                <a:cs typeface="Calibri" panose="020F0502020204030204" pitchFamily="34" charset="0"/>
              </a:rPr>
              <a:t>aşama</a:t>
            </a:r>
            <a:r>
              <a:rPr lang="en-US" altLang="tr-TR" sz="11200"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yapılanlar</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yazılıp</a:t>
            </a:r>
            <a:r>
              <a:rPr lang="en-US" altLang="tr-TR" sz="11200" b="1" dirty="0">
                <a:latin typeface="Calibri" panose="020F0502020204030204" pitchFamily="34" charset="0"/>
                <a:cs typeface="Calibri" panose="020F0502020204030204" pitchFamily="34" charset="0"/>
              </a:rPr>
              <a:t>, son </a:t>
            </a:r>
            <a:r>
              <a:rPr lang="en-US" altLang="tr-TR" sz="11200" b="1" dirty="0" err="1">
                <a:latin typeface="Calibri" panose="020F0502020204030204" pitchFamily="34" charset="0"/>
                <a:cs typeface="Calibri" panose="020F0502020204030204" pitchFamily="34" charset="0"/>
              </a:rPr>
              <a:t>aşamada</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yapılanların</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kurum</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içerisindeki</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işleyiş</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doğrultusunda</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kontrolü</a:t>
            </a:r>
            <a:r>
              <a:rPr lang="en-US" altLang="tr-TR" sz="11200" b="1" dirty="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gerekmektedir</a:t>
            </a:r>
            <a:r>
              <a:rPr lang="en-US" altLang="tr-TR" sz="11200" dirty="0">
                <a:latin typeface="Calibri" panose="020F0502020204030204" pitchFamily="34" charset="0"/>
                <a:cs typeface="Calibri" panose="020F0502020204030204" pitchFamily="34" charset="0"/>
              </a:rPr>
              <a:t>. </a:t>
            </a:r>
            <a:endParaRPr lang="tr-TR" altLang="tr-TR" sz="11200" dirty="0" smtClean="0">
              <a:latin typeface="Calibri" panose="020F0502020204030204" pitchFamily="34" charset="0"/>
              <a:cs typeface="Calibri" panose="020F0502020204030204" pitchFamily="34" charset="0"/>
            </a:endParaRPr>
          </a:p>
          <a:p>
            <a:endParaRPr lang="tr-TR" altLang="tr-TR" sz="11200" dirty="0">
              <a:latin typeface="Calibri" panose="020F0502020204030204" pitchFamily="34" charset="0"/>
              <a:cs typeface="Calibri" panose="020F0502020204030204" pitchFamily="34" charset="0"/>
            </a:endParaRPr>
          </a:p>
          <a:p>
            <a:r>
              <a:rPr lang="en-US" altLang="tr-TR" sz="11200" dirty="0">
                <a:latin typeface="Calibri" panose="020F0502020204030204" pitchFamily="34" charset="0"/>
                <a:cs typeface="Calibri" panose="020F0502020204030204" pitchFamily="34" charset="0"/>
              </a:rPr>
              <a:t>Bu </a:t>
            </a:r>
            <a:r>
              <a:rPr lang="en-US" altLang="tr-TR" sz="11200" dirty="0" err="1">
                <a:latin typeface="Calibri" panose="020F0502020204030204" pitchFamily="34" charset="0"/>
                <a:cs typeface="Calibri" panose="020F0502020204030204" pitchFamily="34" charset="0"/>
              </a:rPr>
              <a:t>kontrol</a:t>
            </a:r>
            <a:r>
              <a:rPr lang="en-US" altLang="tr-TR" sz="11200" dirty="0">
                <a:latin typeface="Calibri" panose="020F0502020204030204" pitchFamily="34" charset="0"/>
                <a:cs typeface="Calibri" panose="020F0502020204030204" pitchFamily="34" charset="0"/>
              </a:rPr>
              <a:t>, </a:t>
            </a:r>
            <a:r>
              <a:rPr lang="en-US" altLang="tr-TR" sz="11200" b="1" dirty="0" err="1" smtClean="0">
                <a:latin typeface="Calibri" panose="020F0502020204030204" pitchFamily="34" charset="0"/>
                <a:cs typeface="Calibri" panose="020F0502020204030204" pitchFamily="34" charset="0"/>
              </a:rPr>
              <a:t>belgelere</a:t>
            </a:r>
            <a:r>
              <a:rPr lang="en-US" altLang="tr-TR" sz="11200" b="1" dirty="0" smtClean="0">
                <a:latin typeface="Calibri" panose="020F0502020204030204" pitchFamily="34" charset="0"/>
                <a:cs typeface="Calibri" panose="020F0502020204030204" pitchFamily="34" charset="0"/>
              </a:rPr>
              <a:t> </a:t>
            </a:r>
            <a:r>
              <a:rPr lang="en-US" altLang="tr-TR" sz="11200" b="1" dirty="0" err="1">
                <a:latin typeface="Calibri" panose="020F0502020204030204" pitchFamily="34" charset="0"/>
                <a:cs typeface="Calibri" panose="020F0502020204030204" pitchFamily="34" charset="0"/>
              </a:rPr>
              <a:t>dayanarak</a:t>
            </a:r>
            <a:r>
              <a:rPr lang="en-US" altLang="tr-TR" sz="11200" b="1" dirty="0">
                <a:latin typeface="Calibri" panose="020F0502020204030204" pitchFamily="34" charset="0"/>
                <a:cs typeface="Calibri" panose="020F0502020204030204" pitchFamily="34" charset="0"/>
              </a:rPr>
              <a:t> </a:t>
            </a:r>
            <a:r>
              <a:rPr lang="en-US" altLang="tr-TR" sz="11200" b="1" dirty="0" err="1" smtClean="0">
                <a:latin typeface="Calibri" panose="020F0502020204030204" pitchFamily="34" charset="0"/>
                <a:cs typeface="Calibri" panose="020F0502020204030204" pitchFamily="34" charset="0"/>
              </a:rPr>
              <a:t>gerçekleştiril</a:t>
            </a:r>
            <a:r>
              <a:rPr lang="tr-TR" altLang="tr-TR" sz="11200" b="1" dirty="0" err="1" smtClean="0">
                <a:latin typeface="Calibri" panose="020F0502020204030204" pitchFamily="34" charset="0"/>
                <a:cs typeface="Calibri" panose="020F0502020204030204" pitchFamily="34" charset="0"/>
              </a:rPr>
              <a:t>melidir</a:t>
            </a:r>
            <a:r>
              <a:rPr lang="tr-TR" altLang="tr-TR" sz="11200" b="1" dirty="0">
                <a:latin typeface="Calibri" panose="020F0502020204030204" pitchFamily="34" charset="0"/>
                <a:cs typeface="Calibri" panose="020F0502020204030204" pitchFamily="34" charset="0"/>
              </a:rPr>
              <a:t>.</a:t>
            </a:r>
            <a:endParaRPr lang="tr-TR" altLang="tr-TR" sz="11200" dirty="0">
              <a:latin typeface="Calibri" panose="020F0502020204030204" pitchFamily="34" charset="0"/>
              <a:cs typeface="Calibri" panose="020F0502020204030204" pitchFamily="34" charset="0"/>
            </a:endParaRPr>
          </a:p>
          <a:p>
            <a:endParaRPr lang="tr-TR" altLang="tr-TR" sz="8000" b="1" dirty="0">
              <a:latin typeface="Calibri" panose="020F0502020204030204" pitchFamily="34" charset="0"/>
              <a:cs typeface="Calibri" panose="020F0502020204030204" pitchFamily="34" charset="0"/>
            </a:endParaRPr>
          </a:p>
          <a:p>
            <a:pPr algn="r" eaLnBrk="1" hangingPunct="1">
              <a:buFont typeface="Wingdings 2" panose="05020102010507070707" pitchFamily="18" charset="2"/>
              <a:buNone/>
            </a:pPr>
            <a:endParaRPr lang="tr-TR" altLang="tr-TR" sz="8000" b="1" dirty="0">
              <a:latin typeface="Calibri" panose="020F0502020204030204" pitchFamily="34" charset="0"/>
              <a:cs typeface="Calibri" panose="020F0502020204030204" pitchFamily="34" charset="0"/>
            </a:endParaRPr>
          </a:p>
          <a:p>
            <a:pPr algn="r" eaLnBrk="1" hangingPunct="1">
              <a:buFont typeface="Wingdings 2" panose="05020102010507070707" pitchFamily="18" charset="2"/>
              <a:buNone/>
            </a:pPr>
            <a:endParaRPr lang="tr-TR" altLang="tr-TR" sz="7200" b="1" dirty="0">
              <a:latin typeface="Calibri" panose="020F0502020204030204" pitchFamily="34" charset="0"/>
              <a:cs typeface="Calibri" panose="020F0502020204030204" pitchFamily="34" charset="0"/>
            </a:endParaRPr>
          </a:p>
          <a:p>
            <a:pPr algn="r" eaLnBrk="1" hangingPunct="1">
              <a:buFont typeface="Wingdings 2" panose="05020102010507070707" pitchFamily="18" charset="2"/>
              <a:buNone/>
            </a:pPr>
            <a:endParaRPr lang="tr-TR" altLang="tr-TR" sz="7200" b="1" dirty="0">
              <a:latin typeface="Calibri" panose="020F0502020204030204" pitchFamily="34" charset="0"/>
              <a:cs typeface="Calibri" panose="020F0502020204030204" pitchFamily="34" charset="0"/>
            </a:endParaRPr>
          </a:p>
          <a:p>
            <a:pPr algn="r" eaLnBrk="1" hangingPunct="1">
              <a:buFont typeface="Wingdings 2" panose="05020102010507070707" pitchFamily="18" charset="2"/>
              <a:buNone/>
            </a:pPr>
            <a:endParaRPr lang="tr-TR" altLang="tr-TR" sz="7200" b="1" dirty="0">
              <a:latin typeface="Calibri" panose="020F0502020204030204" pitchFamily="34" charset="0"/>
              <a:cs typeface="Calibri" panose="020F0502020204030204" pitchFamily="34" charset="0"/>
            </a:endParaRPr>
          </a:p>
          <a:p>
            <a:pPr algn="r" eaLnBrk="1" hangingPunct="1">
              <a:buFont typeface="Wingdings 2" panose="05020102010507070707" pitchFamily="18" charset="2"/>
              <a:buNone/>
            </a:pPr>
            <a:r>
              <a:rPr lang="tr-TR" altLang="tr-TR" sz="2000" b="1" dirty="0">
                <a:latin typeface="Calibri" panose="020F0502020204030204" pitchFamily="34" charset="0"/>
                <a:cs typeface="Calibri" panose="020F0502020204030204" pitchFamily="34" charset="0"/>
              </a:rPr>
              <a:t> </a:t>
            </a:r>
            <a:endParaRPr lang="en-US" altLang="tr-TR" sz="2000" dirty="0">
              <a:latin typeface="Calibri" panose="020F0502020204030204" pitchFamily="34" charset="0"/>
              <a:cs typeface="Calibri" panose="020F0502020204030204" pitchFamily="34" charset="0"/>
            </a:endParaRPr>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2EFDBFC-DF74-47D3-932A-073474E1368D}" type="slidenum">
              <a:rPr lang="tr-TR" altLang="tr-TR">
                <a:solidFill>
                  <a:srgbClr val="045C75"/>
                </a:solidFill>
                <a:latin typeface="Constantia" panose="02030602050306030303" pitchFamily="18" charset="0"/>
              </a:rPr>
              <a:pPr eaLnBrk="1" hangingPunct="1"/>
              <a:t>34</a:t>
            </a:fld>
            <a:endParaRPr lang="tr-TR" altLang="tr-TR">
              <a:solidFill>
                <a:srgbClr val="045C75"/>
              </a:solidFill>
              <a:latin typeface="Constantia" panose="02030602050306030303" pitchFamily="18" charset="0"/>
            </a:endParaRPr>
          </a:p>
        </p:txBody>
      </p:sp>
    </p:spTree>
    <p:extLst>
      <p:ext uri="{BB962C8B-B14F-4D97-AF65-F5344CB8AC3E}">
        <p14:creationId xmlns:p14="http://schemas.microsoft.com/office/powerpoint/2010/main" val="3201673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1 Başlık"/>
          <p:cNvSpPr>
            <a:spLocks noGrp="1"/>
          </p:cNvSpPr>
          <p:nvPr>
            <p:ph type="title"/>
          </p:nvPr>
        </p:nvSpPr>
        <p:spPr>
          <a:xfrm>
            <a:off x="2211543" y="389319"/>
            <a:ext cx="8501062" cy="763588"/>
          </a:xfrm>
        </p:spPr>
        <p:txBody>
          <a:bodyPr>
            <a:normAutofit fontScale="90000"/>
          </a:bodyPr>
          <a:lstStyle/>
          <a:p>
            <a:pPr>
              <a:defRPr/>
            </a:pPr>
            <a:r>
              <a:rPr lang="tr-TR" sz="2400" b="1" dirty="0">
                <a:latin typeface="+mn-lt"/>
              </a:rPr>
              <a:t>Kaliteye Dayalı Sistemlerinin Oluşturulması ve </a:t>
            </a:r>
            <a:br>
              <a:rPr lang="tr-TR" sz="2400" b="1" dirty="0">
                <a:latin typeface="+mn-lt"/>
              </a:rPr>
            </a:br>
            <a:r>
              <a:rPr lang="tr-TR" sz="2400" b="1" dirty="0">
                <a:latin typeface="+mn-lt"/>
              </a:rPr>
              <a:t>Kalite Sistem Dokümantasyonu</a:t>
            </a:r>
            <a:br>
              <a:rPr lang="tr-TR" sz="2400" b="1" dirty="0">
                <a:latin typeface="+mn-lt"/>
              </a:rPr>
            </a:br>
            <a:endParaRPr lang="en-US" sz="2400" b="1" dirty="0">
              <a:latin typeface="+mn-lt"/>
            </a:endParaRPr>
          </a:p>
        </p:txBody>
      </p:sp>
      <p:sp>
        <p:nvSpPr>
          <p:cNvPr id="7172" name="2 İçerik Yer Tutucusu"/>
          <p:cNvSpPr>
            <a:spLocks noGrp="1"/>
          </p:cNvSpPr>
          <p:nvPr>
            <p:ph idx="1"/>
          </p:nvPr>
        </p:nvSpPr>
        <p:spPr>
          <a:xfrm>
            <a:off x="1981200" y="1428750"/>
            <a:ext cx="8229600" cy="4895850"/>
          </a:xfrm>
        </p:spPr>
        <p:txBody>
          <a:bodyPr/>
          <a:lstStyle/>
          <a:p>
            <a:endParaRPr lang="tr-TR" altLang="tr-TR" sz="2000" b="1"/>
          </a:p>
          <a:p>
            <a:pPr algn="r" eaLnBrk="1" hangingPunct="1">
              <a:buFont typeface="Wingdings 2" panose="05020102010507070707" pitchFamily="18" charset="2"/>
              <a:buNone/>
            </a:pPr>
            <a:endParaRPr lang="tr-TR" altLang="tr-TR" sz="2000" b="1"/>
          </a:p>
          <a:p>
            <a:pPr algn="r" eaLnBrk="1" hangingPunct="1">
              <a:buFont typeface="Wingdings 2" panose="05020102010507070707" pitchFamily="18" charset="2"/>
              <a:buNone/>
            </a:pPr>
            <a:endParaRPr lang="tr-TR" altLang="tr-TR" sz="2000" b="1"/>
          </a:p>
          <a:p>
            <a:pPr algn="r" eaLnBrk="1" hangingPunct="1">
              <a:buFont typeface="Wingdings 2" panose="05020102010507070707" pitchFamily="18" charset="2"/>
              <a:buNone/>
            </a:pPr>
            <a:endParaRPr lang="tr-TR" altLang="tr-TR" sz="2000" b="1"/>
          </a:p>
          <a:p>
            <a:pPr algn="r" eaLnBrk="1" hangingPunct="1">
              <a:buFont typeface="Wingdings 2" panose="05020102010507070707" pitchFamily="18" charset="2"/>
              <a:buNone/>
            </a:pPr>
            <a:endParaRPr lang="tr-TR" altLang="tr-TR" sz="2000" b="1"/>
          </a:p>
          <a:p>
            <a:pPr algn="r" eaLnBrk="1" hangingPunct="1">
              <a:buFont typeface="Wingdings 2" panose="05020102010507070707" pitchFamily="18" charset="2"/>
              <a:buNone/>
            </a:pPr>
            <a:r>
              <a:rPr lang="tr-TR" altLang="tr-TR" sz="2000" b="1"/>
              <a:t> </a:t>
            </a:r>
            <a:endParaRPr lang="en-US" altLang="tr-TR" sz="2000"/>
          </a:p>
        </p:txBody>
      </p:sp>
      <p:sp>
        <p:nvSpPr>
          <p:cNvPr id="4" name="3 Slayt Numarası Yer Tutucusu"/>
          <p:cNvSpPr>
            <a:spLocks noGrp="1"/>
          </p:cNvSpPr>
          <p:nvPr>
            <p:ph type="sldNum" sz="quarter" idx="12"/>
          </p:nvPr>
        </p:nvSpPr>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0E2EC8E7-2C25-4D22-91B4-AEC7EAACDE53}" type="slidenum">
              <a:rPr lang="tr-TR" altLang="tr-TR">
                <a:solidFill>
                  <a:srgbClr val="045C75"/>
                </a:solidFill>
                <a:latin typeface="Constantia" panose="02030602050306030303" pitchFamily="18" charset="0"/>
              </a:rPr>
              <a:pPr eaLnBrk="1" hangingPunct="1"/>
              <a:t>35</a:t>
            </a:fld>
            <a:endParaRPr lang="tr-TR" altLang="tr-TR">
              <a:solidFill>
                <a:srgbClr val="045C75"/>
              </a:solidFill>
              <a:latin typeface="Constantia" panose="02030602050306030303" pitchFamily="18" charset="0"/>
            </a:endParaRPr>
          </a:p>
        </p:txBody>
      </p:sp>
      <p:graphicFrame>
        <p:nvGraphicFramePr>
          <p:cNvPr id="7170" name="Object 2"/>
          <p:cNvGraphicFramePr>
            <a:graphicFrameLocks noChangeAspect="1"/>
          </p:cNvGraphicFramePr>
          <p:nvPr>
            <p:extLst>
              <p:ext uri="{D42A27DB-BD31-4B8C-83A1-F6EECF244321}">
                <p14:modId xmlns:p14="http://schemas.microsoft.com/office/powerpoint/2010/main" val="2188669713"/>
              </p:ext>
            </p:extLst>
          </p:nvPr>
        </p:nvGraphicFramePr>
        <p:xfrm>
          <a:off x="1066800" y="1014117"/>
          <a:ext cx="10446326" cy="5451966"/>
        </p:xfrm>
        <a:graphic>
          <a:graphicData uri="http://schemas.openxmlformats.org/presentationml/2006/ole">
            <mc:AlternateContent xmlns:mc="http://schemas.openxmlformats.org/markup-compatibility/2006">
              <mc:Choice xmlns:v="urn:schemas-microsoft-com:vml" Requires="v">
                <p:oleObj spid="_x0000_s1094" name="Belge" r:id="rId4" imgW="5857926" imgH="4356818" progId="Word.Document.12">
                  <p:embed/>
                </p:oleObj>
              </mc:Choice>
              <mc:Fallback>
                <p:oleObj name="Belge" r:id="rId4" imgW="5857926" imgH="4356818" progId="Word.Document.12">
                  <p:embed/>
                  <p:pic>
                    <p:nvPicPr>
                      <p:cNvPr id="7170" name="Object 2"/>
                      <p:cNvPicPr>
                        <a:picLocks noChangeAspect="1" noChangeArrowheads="1"/>
                      </p:cNvPicPr>
                      <p:nvPr/>
                    </p:nvPicPr>
                    <p:blipFill>
                      <a:blip r:embed="rId5"/>
                      <a:srcRect/>
                      <a:stretch>
                        <a:fillRect/>
                      </a:stretch>
                    </p:blipFill>
                    <p:spPr bwMode="auto">
                      <a:xfrm>
                        <a:off x="1066800" y="1014117"/>
                        <a:ext cx="10446326" cy="5451966"/>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33141666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2423592" y="2456"/>
            <a:ext cx="5833717" cy="1042031"/>
          </a:xfrm>
        </p:spPr>
        <p:txBody>
          <a:bodyPr>
            <a:normAutofit fontScale="90000"/>
          </a:bodyPr>
          <a:lstStyle/>
          <a:p>
            <a:pPr algn="ctr">
              <a:lnSpc>
                <a:spcPct val="115000"/>
              </a:lnSpc>
              <a:spcAft>
                <a:spcPts val="1000"/>
              </a:spcAft>
            </a:pPr>
            <a:r>
              <a:rPr lang="tr-TR" b="1" dirty="0">
                <a:solidFill>
                  <a:schemeClr val="bg2">
                    <a:lumMod val="50000"/>
                  </a:schemeClr>
                </a:solidFill>
                <a:latin typeface="Times New Roman"/>
                <a:ea typeface="Calibri"/>
                <a:cs typeface="Times New Roman"/>
              </a:rPr>
              <a:t>KYS Dokümantasyonu Aşağıdakileri İçermelidir:</a:t>
            </a:r>
            <a:r>
              <a:rPr lang="tr-TR" b="1" dirty="0" smtClean="0">
                <a:latin typeface="Times New Roman"/>
                <a:ea typeface="Calibri"/>
                <a:cs typeface="Times New Roman"/>
              </a:rPr>
              <a:t/>
            </a:r>
            <a:br>
              <a:rPr lang="tr-TR" b="1" dirty="0" smtClean="0">
                <a:latin typeface="Times New Roman"/>
                <a:ea typeface="Calibri"/>
                <a:cs typeface="Times New Roman"/>
              </a:rPr>
            </a:br>
            <a:endParaRPr lang="tr-TR" b="1" dirty="0">
              <a:solidFill>
                <a:schemeClr val="bg2">
                  <a:lumMod val="50000"/>
                </a:schemeClr>
              </a:solidFill>
            </a:endParaRPr>
          </a:p>
        </p:txBody>
      </p:sp>
      <p:sp>
        <p:nvSpPr>
          <p:cNvPr id="3" name="İçerik Yer Tutucusu 2"/>
          <p:cNvSpPr>
            <a:spLocks noGrp="1"/>
          </p:cNvSpPr>
          <p:nvPr>
            <p:ph idx="1"/>
          </p:nvPr>
        </p:nvSpPr>
        <p:spPr>
          <a:xfrm>
            <a:off x="1676400" y="1260764"/>
            <a:ext cx="8512905" cy="5597236"/>
          </a:xfrm>
        </p:spPr>
        <p:txBody>
          <a:bodyPr>
            <a:noAutofit/>
          </a:bodyPr>
          <a:lstStyle/>
          <a:p>
            <a:pPr algn="just">
              <a:lnSpc>
                <a:spcPct val="115000"/>
              </a:lnSpc>
              <a:spcAft>
                <a:spcPts val="1000"/>
              </a:spcAft>
              <a:buFont typeface="Times New Roman"/>
              <a:buChar char="•"/>
              <a:tabLst>
                <a:tab pos="457200" algn="l"/>
              </a:tabLst>
            </a:pPr>
            <a:r>
              <a:rPr lang="tr-TR" sz="2000" dirty="0">
                <a:solidFill>
                  <a:schemeClr val="tx1"/>
                </a:solidFill>
                <a:latin typeface="Calibri" panose="020F0502020204030204" pitchFamily="34" charset="0"/>
                <a:ea typeface="Calibri"/>
                <a:cs typeface="Calibri" panose="020F0502020204030204" pitchFamily="34" charset="0"/>
              </a:rPr>
              <a:t>Kalite politikası ve Kalite Hedefleri </a:t>
            </a:r>
            <a:endParaRPr lang="tr-TR" sz="2000" dirty="0" smtClean="0">
              <a:solidFill>
                <a:schemeClr val="tx1"/>
              </a:solidFill>
              <a:latin typeface="Calibri" panose="020F0502020204030204" pitchFamily="34" charset="0"/>
              <a:ea typeface="Calibri"/>
              <a:cs typeface="Calibri" panose="020F0502020204030204" pitchFamily="34" charset="0"/>
            </a:endParaRPr>
          </a:p>
          <a:p>
            <a:pPr algn="just">
              <a:lnSpc>
                <a:spcPct val="115000"/>
              </a:lnSpc>
              <a:spcAft>
                <a:spcPts val="1000"/>
              </a:spcAft>
              <a:buFont typeface="Times New Roman"/>
              <a:buChar char="•"/>
              <a:tabLst>
                <a:tab pos="457200" algn="l"/>
              </a:tabLst>
            </a:pPr>
            <a:r>
              <a:rPr lang="tr-TR" sz="2000" b="1" dirty="0" smtClean="0">
                <a:solidFill>
                  <a:srgbClr val="FF0000"/>
                </a:solidFill>
                <a:latin typeface="Calibri" panose="020F0502020204030204" pitchFamily="34" charset="0"/>
                <a:ea typeface="Calibri"/>
                <a:cs typeface="Calibri" panose="020F0502020204030204" pitchFamily="34" charset="0"/>
              </a:rPr>
              <a:t>Kalite el kitabı</a:t>
            </a:r>
            <a:endParaRPr lang="tr-TR" sz="2000" b="1" dirty="0">
              <a:solidFill>
                <a:srgbClr val="FF0000"/>
              </a:solidFill>
              <a:latin typeface="Calibri" panose="020F0502020204030204" pitchFamily="34" charset="0"/>
              <a:ea typeface="Calibri"/>
              <a:cs typeface="Calibri" panose="020F0502020204030204" pitchFamily="34" charset="0"/>
            </a:endParaRPr>
          </a:p>
          <a:p>
            <a:pPr algn="just">
              <a:lnSpc>
                <a:spcPct val="115000"/>
              </a:lnSpc>
              <a:spcAft>
                <a:spcPts val="1000"/>
              </a:spcAft>
              <a:buFont typeface="Times New Roman"/>
              <a:buChar char="•"/>
              <a:tabLst>
                <a:tab pos="457200" algn="l"/>
              </a:tabLst>
            </a:pPr>
            <a:r>
              <a:rPr lang="tr-TR" sz="2000" dirty="0">
                <a:solidFill>
                  <a:schemeClr val="tx1"/>
                </a:solidFill>
                <a:latin typeface="Calibri" panose="020F0502020204030204" pitchFamily="34" charset="0"/>
                <a:ea typeface="Calibri"/>
                <a:cs typeface="Calibri" panose="020F0502020204030204" pitchFamily="34" charset="0"/>
              </a:rPr>
              <a:t>Standart tarafından istenen </a:t>
            </a:r>
            <a:r>
              <a:rPr lang="tr-TR" sz="2000" dirty="0" err="1">
                <a:solidFill>
                  <a:schemeClr val="tx1"/>
                </a:solidFill>
                <a:latin typeface="Calibri" panose="020F0502020204030204" pitchFamily="34" charset="0"/>
                <a:ea typeface="Calibri"/>
                <a:cs typeface="Calibri" panose="020F0502020204030204" pitchFamily="34" charset="0"/>
              </a:rPr>
              <a:t>dokümante</a:t>
            </a:r>
            <a:r>
              <a:rPr lang="tr-TR" sz="2000" dirty="0">
                <a:solidFill>
                  <a:schemeClr val="tx1"/>
                </a:solidFill>
                <a:latin typeface="Calibri" panose="020F0502020204030204" pitchFamily="34" charset="0"/>
                <a:ea typeface="Calibri"/>
                <a:cs typeface="Calibri" panose="020F0502020204030204" pitchFamily="34" charset="0"/>
              </a:rPr>
              <a:t> edilmiş prosedürler: </a:t>
            </a:r>
          </a:p>
          <a:p>
            <a:pPr marL="400050" lvl="1" indent="0" algn="just">
              <a:lnSpc>
                <a:spcPct val="115000"/>
              </a:lnSpc>
              <a:buNone/>
            </a:pPr>
            <a:r>
              <a:rPr lang="tr-TR" sz="2000" b="1" dirty="0" smtClean="0">
                <a:solidFill>
                  <a:srgbClr val="FF0000"/>
                </a:solidFill>
                <a:latin typeface="Calibri" panose="020F0502020204030204" pitchFamily="34" charset="0"/>
                <a:ea typeface="Calibri"/>
                <a:cs typeface="Calibri" panose="020F0502020204030204" pitchFamily="34" charset="0"/>
              </a:rPr>
              <a:t>1.   Doküman </a:t>
            </a:r>
            <a:r>
              <a:rPr lang="tr-TR" sz="2000" b="1" dirty="0">
                <a:solidFill>
                  <a:srgbClr val="FF0000"/>
                </a:solidFill>
                <a:latin typeface="Calibri" panose="020F0502020204030204" pitchFamily="34" charset="0"/>
                <a:ea typeface="Calibri"/>
                <a:cs typeface="Calibri" panose="020F0502020204030204" pitchFamily="34" charset="0"/>
              </a:rPr>
              <a:t>K</a:t>
            </a:r>
            <a:r>
              <a:rPr lang="tr-TR" sz="2000" b="1" dirty="0" smtClean="0">
                <a:solidFill>
                  <a:srgbClr val="FF0000"/>
                </a:solidFill>
                <a:latin typeface="Calibri" panose="020F0502020204030204" pitchFamily="34" charset="0"/>
                <a:ea typeface="Calibri"/>
                <a:cs typeface="Calibri" panose="020F0502020204030204" pitchFamily="34" charset="0"/>
              </a:rPr>
              <a:t>ontrolü Prosedürü</a:t>
            </a:r>
            <a:endParaRPr lang="tr-TR" sz="2000" b="1" dirty="0">
              <a:solidFill>
                <a:srgbClr val="FF0000"/>
              </a:solidFill>
              <a:latin typeface="Calibri" panose="020F0502020204030204" pitchFamily="34" charset="0"/>
              <a:ea typeface="Calibri"/>
              <a:cs typeface="Calibri" panose="020F0502020204030204" pitchFamily="34" charset="0"/>
            </a:endParaRPr>
          </a:p>
          <a:p>
            <a:pPr marL="400050" lvl="1" indent="0" algn="just">
              <a:lnSpc>
                <a:spcPct val="115000"/>
              </a:lnSpc>
              <a:buNone/>
            </a:pPr>
            <a:r>
              <a:rPr lang="tr-TR" sz="2000" b="1" dirty="0" smtClean="0">
                <a:solidFill>
                  <a:srgbClr val="FF0000"/>
                </a:solidFill>
                <a:latin typeface="Calibri" panose="020F0502020204030204" pitchFamily="34" charset="0"/>
                <a:ea typeface="Calibri"/>
                <a:cs typeface="Calibri" panose="020F0502020204030204" pitchFamily="34" charset="0"/>
              </a:rPr>
              <a:t>2.   Kayıtların Kontrolü Prosedürü</a:t>
            </a:r>
          </a:p>
          <a:p>
            <a:pPr marL="400050" lvl="1" indent="0" algn="just">
              <a:lnSpc>
                <a:spcPct val="115000"/>
              </a:lnSpc>
              <a:buNone/>
            </a:pPr>
            <a:r>
              <a:rPr lang="tr-TR" sz="2000" b="1" dirty="0" smtClean="0">
                <a:solidFill>
                  <a:srgbClr val="FF0000"/>
                </a:solidFill>
                <a:latin typeface="Calibri" panose="020F0502020204030204" pitchFamily="34" charset="0"/>
                <a:ea typeface="Calibri"/>
                <a:cs typeface="Calibri" panose="020F0502020204030204" pitchFamily="34" charset="0"/>
              </a:rPr>
              <a:t>3.   İç Tetkik Prosedürü</a:t>
            </a:r>
            <a:endParaRPr lang="tr-TR" sz="2000" b="1" dirty="0">
              <a:solidFill>
                <a:srgbClr val="FF0000"/>
              </a:solidFill>
              <a:latin typeface="Calibri" panose="020F0502020204030204" pitchFamily="34" charset="0"/>
              <a:ea typeface="Calibri"/>
              <a:cs typeface="Calibri" panose="020F0502020204030204" pitchFamily="34" charset="0"/>
            </a:endParaRPr>
          </a:p>
          <a:p>
            <a:pPr marL="400050" lvl="1" indent="0" algn="just">
              <a:lnSpc>
                <a:spcPct val="115000"/>
              </a:lnSpc>
              <a:buNone/>
            </a:pPr>
            <a:r>
              <a:rPr lang="tr-TR" sz="2000" b="1" dirty="0" smtClean="0">
                <a:solidFill>
                  <a:srgbClr val="FF0000"/>
                </a:solidFill>
                <a:latin typeface="Calibri" panose="020F0502020204030204" pitchFamily="34" charset="0"/>
                <a:ea typeface="Calibri"/>
                <a:cs typeface="Calibri" panose="020F0502020204030204" pitchFamily="34" charset="0"/>
              </a:rPr>
              <a:t>4.</a:t>
            </a:r>
            <a:r>
              <a:rPr lang="tr-TR" sz="2000" dirty="0" smtClean="0">
                <a:solidFill>
                  <a:srgbClr val="FF0000"/>
                </a:solidFill>
                <a:latin typeface="Calibri" panose="020F0502020204030204" pitchFamily="34" charset="0"/>
                <a:ea typeface="Calibri"/>
                <a:cs typeface="Calibri" panose="020F0502020204030204" pitchFamily="34" charset="0"/>
              </a:rPr>
              <a:t>   </a:t>
            </a:r>
            <a:r>
              <a:rPr lang="tr-TR" sz="2000" b="1" dirty="0" smtClean="0">
                <a:solidFill>
                  <a:srgbClr val="FF0000"/>
                </a:solidFill>
                <a:latin typeface="Calibri" panose="020F0502020204030204" pitchFamily="34" charset="0"/>
                <a:ea typeface="Calibri"/>
                <a:cs typeface="Calibri" panose="020F0502020204030204" pitchFamily="34" charset="0"/>
              </a:rPr>
              <a:t>Uygun Olmayan Ürünün Kontrolü Prosedürü</a:t>
            </a:r>
            <a:endParaRPr lang="tr-TR" sz="2000" b="1" dirty="0">
              <a:solidFill>
                <a:srgbClr val="FF0000"/>
              </a:solidFill>
              <a:latin typeface="Calibri" panose="020F0502020204030204" pitchFamily="34" charset="0"/>
              <a:ea typeface="Calibri"/>
              <a:cs typeface="Calibri" panose="020F0502020204030204" pitchFamily="34" charset="0"/>
            </a:endParaRPr>
          </a:p>
          <a:p>
            <a:pPr marL="400050" lvl="1" indent="0" algn="just">
              <a:lnSpc>
                <a:spcPct val="115000"/>
              </a:lnSpc>
              <a:buNone/>
            </a:pPr>
            <a:r>
              <a:rPr lang="tr-TR" sz="2000" b="1" dirty="0" smtClean="0">
                <a:solidFill>
                  <a:srgbClr val="FF0000"/>
                </a:solidFill>
                <a:latin typeface="Calibri" panose="020F0502020204030204" pitchFamily="34" charset="0"/>
                <a:ea typeface="Calibri"/>
                <a:cs typeface="Calibri" panose="020F0502020204030204" pitchFamily="34" charset="0"/>
              </a:rPr>
              <a:t>5.   Düzeltici Faaliyet Prosedürü</a:t>
            </a:r>
          </a:p>
          <a:p>
            <a:pPr marL="400050" lvl="1" indent="0" algn="just">
              <a:lnSpc>
                <a:spcPct val="115000"/>
              </a:lnSpc>
              <a:buNone/>
            </a:pPr>
            <a:r>
              <a:rPr lang="tr-TR" sz="2000" b="1" dirty="0" smtClean="0">
                <a:solidFill>
                  <a:srgbClr val="FF0000"/>
                </a:solidFill>
                <a:latin typeface="Calibri" panose="020F0502020204030204" pitchFamily="34" charset="0"/>
                <a:ea typeface="Calibri"/>
                <a:cs typeface="Calibri" panose="020F0502020204030204" pitchFamily="34" charset="0"/>
              </a:rPr>
              <a:t>6.   Önleyici Faaliyet Prosedürü</a:t>
            </a:r>
            <a:endParaRPr lang="tr-TR" sz="2000" b="1" dirty="0">
              <a:solidFill>
                <a:srgbClr val="FF0000"/>
              </a:solidFill>
              <a:latin typeface="Calibri" panose="020F0502020204030204" pitchFamily="34" charset="0"/>
              <a:ea typeface="Calibri"/>
              <a:cs typeface="Calibri" panose="020F0502020204030204" pitchFamily="34" charset="0"/>
            </a:endParaRPr>
          </a:p>
          <a:p>
            <a:pPr algn="just">
              <a:lnSpc>
                <a:spcPct val="115000"/>
              </a:lnSpc>
              <a:spcAft>
                <a:spcPts val="1000"/>
              </a:spcAft>
              <a:buFont typeface="Times New Roman"/>
              <a:buChar char="•"/>
              <a:tabLst>
                <a:tab pos="457200" algn="l"/>
              </a:tabLst>
            </a:pPr>
            <a:r>
              <a:rPr lang="tr-TR" sz="2000" dirty="0" smtClean="0">
                <a:solidFill>
                  <a:schemeClr val="tx1"/>
                </a:solidFill>
                <a:latin typeface="Calibri" panose="020F0502020204030204" pitchFamily="34" charset="0"/>
                <a:ea typeface="Calibri"/>
                <a:cs typeface="Calibri" panose="020F0502020204030204" pitchFamily="34" charset="0"/>
              </a:rPr>
              <a:t>Kuruluş </a:t>
            </a:r>
            <a:r>
              <a:rPr lang="tr-TR" sz="2000" dirty="0">
                <a:solidFill>
                  <a:schemeClr val="tx1"/>
                </a:solidFill>
                <a:latin typeface="Calibri" panose="020F0502020204030204" pitchFamily="34" charset="0"/>
                <a:ea typeface="Calibri"/>
                <a:cs typeface="Calibri" panose="020F0502020204030204" pitchFamily="34" charset="0"/>
              </a:rPr>
              <a:t>tarafından etkin planlamayı, işlemleri ve proses kontrolünü güvenceye alacak </a:t>
            </a:r>
            <a:r>
              <a:rPr lang="tr-TR" sz="2000" dirty="0" smtClean="0">
                <a:solidFill>
                  <a:schemeClr val="tx1"/>
                </a:solidFill>
                <a:latin typeface="Calibri" panose="020F0502020204030204" pitchFamily="34" charset="0"/>
                <a:ea typeface="Calibri"/>
                <a:cs typeface="Calibri" panose="020F0502020204030204" pitchFamily="34" charset="0"/>
              </a:rPr>
              <a:t>dokümantasyon, standart tarafından istenen kalite kayıtları</a:t>
            </a:r>
            <a:endParaRPr lang="tr-TR" sz="2000" dirty="0">
              <a:solidFill>
                <a:schemeClr val="tx1"/>
              </a:solidFill>
              <a:latin typeface="Calibri" panose="020F0502020204030204" pitchFamily="34" charset="0"/>
              <a:ea typeface="Calibri"/>
              <a:cs typeface="Calibri" panose="020F0502020204030204" pitchFamily="34" charset="0"/>
            </a:endParaRPr>
          </a:p>
        </p:txBody>
      </p:sp>
      <p:sp>
        <p:nvSpPr>
          <p:cNvPr id="7" name="Slayt Numarası Yer Tutucusu 6"/>
          <p:cNvSpPr>
            <a:spLocks noGrp="1"/>
          </p:cNvSpPr>
          <p:nvPr>
            <p:ph type="sldNum" sz="quarter" idx="12"/>
          </p:nvPr>
        </p:nvSpPr>
        <p:spPr/>
        <p:txBody>
          <a:bodyPr/>
          <a:lstStyle/>
          <a:p>
            <a:pPr>
              <a:defRPr/>
            </a:pPr>
            <a:fld id="{A74F837B-082D-4140-AB50-D36C90929B44}" type="slidenum">
              <a:rPr lang="tr-TR" smtClean="0"/>
              <a:pPr>
                <a:defRPr/>
              </a:pPr>
              <a:t>36</a:t>
            </a:fld>
            <a:endParaRPr lang="tr-TR"/>
          </a:p>
        </p:txBody>
      </p:sp>
      <p:pic>
        <p:nvPicPr>
          <p:cNvPr id="4" name="Picture 4" descr="654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76021" y="1260764"/>
            <a:ext cx="2026568" cy="14714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8599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p:cNvSpPr>
            <a:spLocks noGrp="1"/>
          </p:cNvSpPr>
          <p:nvPr>
            <p:ph type="title"/>
          </p:nvPr>
        </p:nvSpPr>
        <p:spPr/>
        <p:txBody>
          <a:bodyPr/>
          <a:lstStyle/>
          <a:p>
            <a:r>
              <a:rPr lang="tr-TR" altLang="tr-TR" b="1" dirty="0" smtClean="0"/>
              <a:t>Kalite Sistemi</a:t>
            </a:r>
          </a:p>
        </p:txBody>
      </p:sp>
      <p:sp>
        <p:nvSpPr>
          <p:cNvPr id="24579" name="2 İçerik Yer Tutucusu"/>
          <p:cNvSpPr>
            <a:spLocks noGrp="1"/>
          </p:cNvSpPr>
          <p:nvPr>
            <p:ph idx="1"/>
          </p:nvPr>
        </p:nvSpPr>
        <p:spPr>
          <a:xfrm>
            <a:off x="1967345" y="1440874"/>
            <a:ext cx="3671455" cy="4378036"/>
          </a:xfrm>
        </p:spPr>
        <p:txBody>
          <a:bodyPr>
            <a:normAutofit/>
          </a:bodyPr>
          <a:lstStyle/>
          <a:p>
            <a:pPr>
              <a:buFont typeface="Wingdings 2" panose="05020102010507070707" pitchFamily="18" charset="2"/>
              <a:buNone/>
            </a:pPr>
            <a:r>
              <a:rPr lang="tr-TR" altLang="tr-TR" sz="2800" dirty="0" smtClean="0">
                <a:solidFill>
                  <a:schemeClr val="tx1"/>
                </a:solidFill>
              </a:rPr>
              <a:t>                              </a:t>
            </a:r>
            <a:r>
              <a:rPr lang="tr-TR" altLang="tr-TR" sz="2800" b="1" dirty="0" smtClean="0">
                <a:solidFill>
                  <a:schemeClr val="tx1"/>
                </a:solidFill>
              </a:rPr>
              <a:t>KEK</a:t>
            </a:r>
          </a:p>
          <a:p>
            <a:pPr>
              <a:buFont typeface="Wingdings 2" panose="05020102010507070707" pitchFamily="18" charset="2"/>
              <a:buNone/>
            </a:pPr>
            <a:r>
              <a:rPr lang="tr-TR" altLang="tr-TR" sz="2800" b="1" dirty="0" smtClean="0">
                <a:solidFill>
                  <a:schemeClr val="tx1"/>
                </a:solidFill>
              </a:rPr>
              <a:t>                            Prosedürler</a:t>
            </a:r>
          </a:p>
          <a:p>
            <a:pPr>
              <a:buFont typeface="Wingdings 2" panose="05020102010507070707" pitchFamily="18" charset="2"/>
              <a:buNone/>
            </a:pPr>
            <a:r>
              <a:rPr lang="tr-TR" altLang="tr-TR" sz="2800" b="1" dirty="0" smtClean="0">
                <a:solidFill>
                  <a:schemeClr val="tx1"/>
                </a:solidFill>
              </a:rPr>
              <a:t>                             Talimatlar</a:t>
            </a:r>
          </a:p>
          <a:p>
            <a:pPr>
              <a:buFont typeface="Wingdings 2" panose="05020102010507070707" pitchFamily="18" charset="2"/>
              <a:buNone/>
            </a:pPr>
            <a:r>
              <a:rPr lang="tr-TR" altLang="tr-TR" sz="2800" b="1" dirty="0" smtClean="0">
                <a:solidFill>
                  <a:schemeClr val="tx1"/>
                </a:solidFill>
              </a:rPr>
              <a:t>                                  ( Formlar-Listeler)</a:t>
            </a:r>
          </a:p>
        </p:txBody>
      </p:sp>
      <p:pic>
        <p:nvPicPr>
          <p:cNvPr id="3" name="Resim 2"/>
          <p:cNvPicPr>
            <a:picLocks noChangeAspect="1"/>
          </p:cNvPicPr>
          <p:nvPr/>
        </p:nvPicPr>
        <p:blipFill>
          <a:blip r:embed="rId2"/>
          <a:stretch>
            <a:fillRect/>
          </a:stretch>
        </p:blipFill>
        <p:spPr>
          <a:xfrm>
            <a:off x="7356763" y="2133600"/>
            <a:ext cx="3089563" cy="2890405"/>
          </a:xfrm>
          <a:prstGeom prst="rect">
            <a:avLst/>
          </a:prstGeom>
        </p:spPr>
      </p:pic>
      <p:sp>
        <p:nvSpPr>
          <p:cNvPr id="2" name="Slayt Numarası Yer Tutucusu 1"/>
          <p:cNvSpPr>
            <a:spLocks noGrp="1"/>
          </p:cNvSpPr>
          <p:nvPr>
            <p:ph type="sldNum" sz="quarter" idx="12"/>
          </p:nvPr>
        </p:nvSpPr>
        <p:spPr/>
        <p:txBody>
          <a:bodyPr/>
          <a:lstStyle/>
          <a:p>
            <a:fld id="{3B37AAC9-0F26-4016-95E5-B1C75359A60D}" type="slidenum">
              <a:rPr lang="tr-TR" smtClean="0"/>
              <a:t>37</a:t>
            </a:fld>
            <a:endParaRPr lang="tr-TR"/>
          </a:p>
        </p:txBody>
      </p:sp>
    </p:spTree>
    <p:extLst>
      <p:ext uri="{BB962C8B-B14F-4D97-AF65-F5344CB8AC3E}">
        <p14:creationId xmlns:p14="http://schemas.microsoft.com/office/powerpoint/2010/main" val="36433660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defRPr/>
            </a:pPr>
            <a:r>
              <a:rPr lang="tr-TR" b="1" dirty="0" smtClean="0"/>
              <a:t>Kalite El Kitabı (KEK)</a:t>
            </a:r>
            <a:br>
              <a:rPr lang="tr-TR" b="1" dirty="0" smtClean="0"/>
            </a:br>
            <a:endParaRPr lang="tr-TR" b="1" dirty="0"/>
          </a:p>
        </p:txBody>
      </p:sp>
      <p:sp>
        <p:nvSpPr>
          <p:cNvPr id="25603" name="2 İçerik Yer Tutucusu"/>
          <p:cNvSpPr>
            <a:spLocks noGrp="1"/>
          </p:cNvSpPr>
          <p:nvPr>
            <p:ph idx="1"/>
          </p:nvPr>
        </p:nvSpPr>
        <p:spPr>
          <a:xfrm>
            <a:off x="1620983" y="2729344"/>
            <a:ext cx="9883630" cy="3181877"/>
          </a:xfrm>
        </p:spPr>
        <p:txBody>
          <a:bodyPr>
            <a:normAutofit/>
          </a:bodyPr>
          <a:lstStyle/>
          <a:p>
            <a:r>
              <a:rPr lang="tr-TR" altLang="tr-TR" sz="2800" dirty="0" smtClean="0">
                <a:solidFill>
                  <a:schemeClr val="tx1"/>
                </a:solidFill>
                <a:latin typeface="Calibri" panose="020F0502020204030204" pitchFamily="34" charset="0"/>
                <a:cs typeface="Calibri" panose="020F0502020204030204" pitchFamily="34" charset="0"/>
              </a:rPr>
              <a:t>Kalite el kitabı kuruluşun yasal statüsünü, kalite politikası ile hedeflerini de kapsayan kalite yönetim sisteminin genel olarak işleyişini ana hatları ile tanımlar.</a:t>
            </a:r>
          </a:p>
          <a:p>
            <a:r>
              <a:rPr lang="tr-TR" altLang="tr-TR" sz="2800" dirty="0" smtClean="0">
                <a:solidFill>
                  <a:schemeClr val="tx1"/>
                </a:solidFill>
                <a:latin typeface="Calibri" panose="020F0502020204030204" pitchFamily="34" charset="0"/>
                <a:cs typeface="Calibri" panose="020F0502020204030204" pitchFamily="34" charset="0"/>
              </a:rPr>
              <a:t>Kalite el kitabında gerekli görülen konularda daha detaylı açıklama yapılabilmesi için ilgili prosedür ve talimatlara atıfta bulunulur.</a:t>
            </a:r>
          </a:p>
        </p:txBody>
      </p:sp>
      <p:pic>
        <p:nvPicPr>
          <p:cNvPr id="3" name="Resim 2"/>
          <p:cNvPicPr>
            <a:picLocks noChangeAspect="1"/>
          </p:cNvPicPr>
          <p:nvPr/>
        </p:nvPicPr>
        <p:blipFill>
          <a:blip r:embed="rId2"/>
          <a:stretch>
            <a:fillRect/>
          </a:stretch>
        </p:blipFill>
        <p:spPr>
          <a:xfrm>
            <a:off x="8171585" y="915592"/>
            <a:ext cx="2000250" cy="1809750"/>
          </a:xfrm>
          <a:prstGeom prst="rect">
            <a:avLst/>
          </a:prstGeom>
        </p:spPr>
      </p:pic>
      <p:sp>
        <p:nvSpPr>
          <p:cNvPr id="4" name="Slayt Numarası Yer Tutucusu 3"/>
          <p:cNvSpPr>
            <a:spLocks noGrp="1"/>
          </p:cNvSpPr>
          <p:nvPr>
            <p:ph type="sldNum" sz="quarter" idx="12"/>
          </p:nvPr>
        </p:nvSpPr>
        <p:spPr/>
        <p:txBody>
          <a:bodyPr/>
          <a:lstStyle/>
          <a:p>
            <a:fld id="{3B37AAC9-0F26-4016-95E5-B1C75359A60D}" type="slidenum">
              <a:rPr lang="tr-TR" smtClean="0"/>
              <a:t>38</a:t>
            </a:fld>
            <a:endParaRPr lang="tr-TR"/>
          </a:p>
        </p:txBody>
      </p:sp>
    </p:spTree>
    <p:extLst>
      <p:ext uri="{BB962C8B-B14F-4D97-AF65-F5344CB8AC3E}">
        <p14:creationId xmlns:p14="http://schemas.microsoft.com/office/powerpoint/2010/main" val="42291323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defRPr/>
            </a:pPr>
            <a:r>
              <a:rPr lang="tr-TR" b="1" dirty="0" smtClean="0"/>
              <a:t>Prosedür</a:t>
            </a:r>
            <a:br>
              <a:rPr lang="tr-TR" b="1" dirty="0" smtClean="0"/>
            </a:br>
            <a:endParaRPr lang="tr-TR" b="1" dirty="0"/>
          </a:p>
        </p:txBody>
      </p:sp>
      <p:sp>
        <p:nvSpPr>
          <p:cNvPr id="26627" name="2 İçerik Yer Tutucusu"/>
          <p:cNvSpPr>
            <a:spLocks noGrp="1"/>
          </p:cNvSpPr>
          <p:nvPr>
            <p:ph idx="1"/>
          </p:nvPr>
        </p:nvSpPr>
        <p:spPr>
          <a:xfrm>
            <a:off x="2216728" y="1482436"/>
            <a:ext cx="6289964" cy="4973782"/>
          </a:xfrm>
        </p:spPr>
        <p:txBody>
          <a:bodyPr>
            <a:normAutofit/>
          </a:bodyPr>
          <a:lstStyle/>
          <a:p>
            <a:r>
              <a:rPr lang="tr-TR" altLang="tr-TR" sz="2800" dirty="0">
                <a:solidFill>
                  <a:schemeClr val="tx1"/>
                </a:solidFill>
                <a:latin typeface="Calibri" panose="020F0502020204030204" pitchFamily="34" charset="0"/>
                <a:cs typeface="Calibri" panose="020F0502020204030204" pitchFamily="34" charset="0"/>
              </a:rPr>
              <a:t>Kalite sistem elemanlarının uygulanmasını tanımlayan dokümanlardır</a:t>
            </a:r>
            <a:r>
              <a:rPr lang="tr-TR" altLang="tr-TR" sz="2800" dirty="0" smtClean="0">
                <a:solidFill>
                  <a:schemeClr val="tx1"/>
                </a:solidFill>
                <a:latin typeface="Calibri" panose="020F0502020204030204" pitchFamily="34" charset="0"/>
                <a:cs typeface="Calibri" panose="020F0502020204030204" pitchFamily="34" charset="0"/>
              </a:rPr>
              <a:t>. Bir </a:t>
            </a:r>
            <a:r>
              <a:rPr lang="tr-TR" altLang="tr-TR" sz="2800" dirty="0">
                <a:solidFill>
                  <a:schemeClr val="tx1"/>
                </a:solidFill>
                <a:latin typeface="Calibri" panose="020F0502020204030204" pitchFamily="34" charset="0"/>
                <a:cs typeface="Calibri" panose="020F0502020204030204" pitchFamily="34" charset="0"/>
              </a:rPr>
              <a:t>prosedür kuruluşun işleyişi ile ilgili faaliyetleri tanımlayabilir.</a:t>
            </a:r>
          </a:p>
          <a:p>
            <a:r>
              <a:rPr lang="tr-TR" altLang="tr-TR" sz="2800" dirty="0">
                <a:solidFill>
                  <a:schemeClr val="tx1"/>
                </a:solidFill>
                <a:latin typeface="Calibri" panose="020F0502020204030204" pitchFamily="34" charset="0"/>
                <a:cs typeface="Calibri" panose="020F0502020204030204" pitchFamily="34" charset="0"/>
              </a:rPr>
              <a:t>Prosedür belirli bir işlemin yada bir dizi işlemin ne şekilde yürütüleceğine dair gerekli bilgileri verir.</a:t>
            </a:r>
          </a:p>
          <a:p>
            <a:r>
              <a:rPr lang="tr-TR" altLang="tr-TR" sz="2800" dirty="0">
                <a:solidFill>
                  <a:schemeClr val="tx1"/>
                </a:solidFill>
                <a:latin typeface="Calibri" panose="020F0502020204030204" pitchFamily="34" charset="0"/>
                <a:cs typeface="Calibri" panose="020F0502020204030204" pitchFamily="34" charset="0"/>
              </a:rPr>
              <a:t>Gerekli olan durumlarda prosedürler  talimatlara yada dahili kılavuz </a:t>
            </a:r>
            <a:r>
              <a:rPr lang="tr-TR" altLang="tr-TR" sz="2800" dirty="0" smtClean="0">
                <a:solidFill>
                  <a:schemeClr val="tx1"/>
                </a:solidFill>
                <a:latin typeface="Calibri" panose="020F0502020204030204" pitchFamily="34" charset="0"/>
                <a:cs typeface="Calibri" panose="020F0502020204030204" pitchFamily="34" charset="0"/>
              </a:rPr>
              <a:t>dokümanlara </a:t>
            </a:r>
            <a:r>
              <a:rPr lang="tr-TR" altLang="tr-TR" sz="2800" dirty="0">
                <a:solidFill>
                  <a:schemeClr val="tx1"/>
                </a:solidFill>
                <a:latin typeface="Calibri" panose="020F0502020204030204" pitchFamily="34" charset="0"/>
                <a:cs typeface="Calibri" panose="020F0502020204030204" pitchFamily="34" charset="0"/>
              </a:rPr>
              <a:t>atıfta bulunabilir. </a:t>
            </a:r>
          </a:p>
        </p:txBody>
      </p:sp>
      <p:pic>
        <p:nvPicPr>
          <p:cNvPr id="3" name="Resim 2"/>
          <p:cNvPicPr>
            <a:picLocks noChangeAspect="1"/>
          </p:cNvPicPr>
          <p:nvPr/>
        </p:nvPicPr>
        <p:blipFill>
          <a:blip r:embed="rId2"/>
          <a:stretch>
            <a:fillRect/>
          </a:stretch>
        </p:blipFill>
        <p:spPr>
          <a:xfrm>
            <a:off x="9018587" y="1482436"/>
            <a:ext cx="2486025" cy="1838325"/>
          </a:xfrm>
          <a:prstGeom prst="rect">
            <a:avLst/>
          </a:prstGeom>
        </p:spPr>
      </p:pic>
      <p:sp>
        <p:nvSpPr>
          <p:cNvPr id="4" name="Slayt Numarası Yer Tutucusu 3"/>
          <p:cNvSpPr>
            <a:spLocks noGrp="1"/>
          </p:cNvSpPr>
          <p:nvPr>
            <p:ph type="sldNum" sz="quarter" idx="12"/>
          </p:nvPr>
        </p:nvSpPr>
        <p:spPr/>
        <p:txBody>
          <a:bodyPr/>
          <a:lstStyle/>
          <a:p>
            <a:fld id="{3B37AAC9-0F26-4016-95E5-B1C75359A60D}" type="slidenum">
              <a:rPr lang="tr-TR" smtClean="0"/>
              <a:t>39</a:t>
            </a:fld>
            <a:endParaRPr lang="tr-TR"/>
          </a:p>
        </p:txBody>
      </p:sp>
    </p:spTree>
    <p:extLst>
      <p:ext uri="{BB962C8B-B14F-4D97-AF65-F5344CB8AC3E}">
        <p14:creationId xmlns:p14="http://schemas.microsoft.com/office/powerpoint/2010/main" val="16811508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2800" b="1" dirty="0" smtClean="0">
                <a:latin typeface="Times New Roman" panose="02020603050405020304" pitchFamily="18" charset="0"/>
                <a:cs typeface="Times New Roman" panose="02020603050405020304" pitchFamily="18" charset="0"/>
              </a:rPr>
              <a:t>KISACA KYS</a:t>
            </a:r>
            <a:endParaRPr lang="tr-TR" sz="28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396836" y="1385455"/>
            <a:ext cx="9107776" cy="4525767"/>
          </a:xfrm>
        </p:spPr>
        <p:txBody>
          <a:bodyPr>
            <a:normAutofit/>
          </a:bodyPr>
          <a:lstStyle/>
          <a:p>
            <a:pPr>
              <a:buFont typeface="Wingdings" pitchFamily="2" charset="2"/>
              <a:buChar char="ü"/>
            </a:pPr>
            <a:r>
              <a:rPr lang="tr-TR" sz="2800" dirty="0">
                <a:solidFill>
                  <a:schemeClr val="tx1"/>
                </a:solidFill>
                <a:latin typeface="Calibri" panose="020F0502020204030204" pitchFamily="34" charset="0"/>
                <a:cs typeface="Calibri" panose="020F0502020204030204" pitchFamily="34" charset="0"/>
              </a:rPr>
              <a:t>İşlerin standartlaştırılmasını,</a:t>
            </a:r>
          </a:p>
          <a:p>
            <a:pPr>
              <a:buFont typeface="Wingdings" pitchFamily="2" charset="2"/>
              <a:buChar char="ü"/>
            </a:pPr>
            <a:r>
              <a:rPr lang="tr-TR" sz="2800" dirty="0">
                <a:solidFill>
                  <a:schemeClr val="tx1"/>
                </a:solidFill>
                <a:latin typeface="Calibri" panose="020F0502020204030204" pitchFamily="34" charset="0"/>
                <a:cs typeface="Calibri" panose="020F0502020204030204" pitchFamily="34" charset="0"/>
              </a:rPr>
              <a:t>Kişiye bağımlılığın en aza indirgenmesini,</a:t>
            </a:r>
          </a:p>
          <a:p>
            <a:pPr>
              <a:buFont typeface="Wingdings" pitchFamily="2" charset="2"/>
              <a:buChar char="ü"/>
            </a:pPr>
            <a:r>
              <a:rPr lang="tr-TR" sz="2800" dirty="0">
                <a:solidFill>
                  <a:schemeClr val="tx1"/>
                </a:solidFill>
                <a:latin typeface="Calibri" panose="020F0502020204030204" pitchFamily="34" charset="0"/>
                <a:cs typeface="Calibri" panose="020F0502020204030204" pitchFamily="34" charset="0"/>
              </a:rPr>
              <a:t>Yeni çalışanların uyum süresinin azaltılmasını,</a:t>
            </a:r>
          </a:p>
          <a:p>
            <a:pPr>
              <a:buFont typeface="Wingdings" pitchFamily="2" charset="2"/>
              <a:buChar char="ü"/>
            </a:pPr>
            <a:r>
              <a:rPr lang="tr-TR" sz="2800" dirty="0">
                <a:solidFill>
                  <a:schemeClr val="tx1"/>
                </a:solidFill>
                <a:latin typeface="Calibri" panose="020F0502020204030204" pitchFamily="34" charset="0"/>
                <a:cs typeface="Calibri" panose="020F0502020204030204" pitchFamily="34" charset="0"/>
              </a:rPr>
              <a:t>Aynı, ölçülebilir, karşılaştırılabilir metrikler üzerinden değerlendirmeyi,</a:t>
            </a:r>
          </a:p>
          <a:p>
            <a:pPr>
              <a:buFont typeface="Wingdings" pitchFamily="2" charset="2"/>
              <a:buChar char="ü"/>
            </a:pPr>
            <a:r>
              <a:rPr lang="tr-TR" sz="2800" dirty="0">
                <a:solidFill>
                  <a:schemeClr val="tx1"/>
                </a:solidFill>
                <a:latin typeface="Calibri" panose="020F0502020204030204" pitchFamily="34" charset="0"/>
                <a:cs typeface="Calibri" panose="020F0502020204030204" pitchFamily="34" charset="0"/>
              </a:rPr>
              <a:t>Önleyici </a:t>
            </a:r>
            <a:r>
              <a:rPr lang="tr-TR" sz="2800" dirty="0" smtClean="0">
                <a:solidFill>
                  <a:schemeClr val="tx1"/>
                </a:solidFill>
                <a:latin typeface="Calibri" panose="020F0502020204030204" pitchFamily="34" charset="0"/>
                <a:cs typeface="Calibri" panose="020F0502020204030204" pitchFamily="34" charset="0"/>
              </a:rPr>
              <a:t>faaliyetleri </a:t>
            </a:r>
            <a:r>
              <a:rPr lang="tr-TR" sz="2800" dirty="0">
                <a:solidFill>
                  <a:schemeClr val="tx1"/>
                </a:solidFill>
                <a:latin typeface="Calibri" panose="020F0502020204030204" pitchFamily="34" charset="0"/>
                <a:cs typeface="Calibri" panose="020F0502020204030204" pitchFamily="34" charset="0"/>
              </a:rPr>
              <a:t>kurum kültürüne kazandırmayı,</a:t>
            </a:r>
          </a:p>
          <a:p>
            <a:pPr>
              <a:buFont typeface="Wingdings" pitchFamily="2" charset="2"/>
              <a:buChar char="ü"/>
            </a:pPr>
            <a:r>
              <a:rPr lang="tr-TR" sz="2800" dirty="0">
                <a:solidFill>
                  <a:schemeClr val="tx1"/>
                </a:solidFill>
                <a:latin typeface="Calibri" panose="020F0502020204030204" pitchFamily="34" charset="0"/>
                <a:cs typeface="Calibri" panose="020F0502020204030204" pitchFamily="34" charset="0"/>
              </a:rPr>
              <a:t>Sağlıklı bilgi akışını sağlar.</a:t>
            </a:r>
          </a:p>
          <a:p>
            <a:pPr marL="68580" indent="0">
              <a:buNone/>
            </a:pPr>
            <a:endParaRPr lang="tr-TR" sz="2800" dirty="0">
              <a:latin typeface="Calibri" panose="020F0502020204030204" pitchFamily="34" charset="0"/>
              <a:cs typeface="Calibri" panose="020F0502020204030204" pitchFamily="34" charset="0"/>
            </a:endParaRPr>
          </a:p>
          <a:p>
            <a:endParaRPr lang="tr-TR" sz="2800" dirty="0"/>
          </a:p>
        </p:txBody>
      </p:sp>
      <p:sp>
        <p:nvSpPr>
          <p:cNvPr id="4" name="Slayt Numarası Yer Tutucusu 3"/>
          <p:cNvSpPr>
            <a:spLocks noGrp="1"/>
          </p:cNvSpPr>
          <p:nvPr>
            <p:ph type="sldNum" sz="quarter" idx="12"/>
          </p:nvPr>
        </p:nvSpPr>
        <p:spPr/>
        <p:txBody>
          <a:bodyPr/>
          <a:lstStyle/>
          <a:p>
            <a:fld id="{3B37AAC9-0F26-4016-95E5-B1C75359A60D}" type="slidenum">
              <a:rPr lang="tr-TR" smtClean="0"/>
              <a:t>4</a:t>
            </a:fld>
            <a:endParaRPr lang="tr-TR"/>
          </a:p>
        </p:txBody>
      </p:sp>
    </p:spTree>
    <p:extLst>
      <p:ext uri="{BB962C8B-B14F-4D97-AF65-F5344CB8AC3E}">
        <p14:creationId xmlns:p14="http://schemas.microsoft.com/office/powerpoint/2010/main" val="1234290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pPr>
              <a:defRPr/>
            </a:pPr>
            <a:r>
              <a:rPr lang="tr-TR" sz="3200" b="1" dirty="0" smtClean="0">
                <a:latin typeface="Times New Roman" panose="02020603050405020304" pitchFamily="18" charset="0"/>
                <a:cs typeface="Times New Roman" panose="02020603050405020304" pitchFamily="18" charset="0"/>
              </a:rPr>
              <a:t>Talimat</a:t>
            </a:r>
            <a:br>
              <a:rPr lang="tr-TR" sz="3200" b="1" dirty="0" smtClean="0">
                <a:latin typeface="Times New Roman" panose="02020603050405020304" pitchFamily="18" charset="0"/>
                <a:cs typeface="Times New Roman" panose="02020603050405020304" pitchFamily="18" charset="0"/>
              </a:rPr>
            </a:br>
            <a:endParaRPr lang="tr-TR" sz="3200" b="1" dirty="0">
              <a:latin typeface="Times New Roman" panose="02020603050405020304" pitchFamily="18" charset="0"/>
              <a:cs typeface="Times New Roman" panose="02020603050405020304" pitchFamily="18" charset="0"/>
            </a:endParaRPr>
          </a:p>
        </p:txBody>
      </p:sp>
      <p:sp>
        <p:nvSpPr>
          <p:cNvPr id="27651" name="2 İçerik Yer Tutucusu"/>
          <p:cNvSpPr>
            <a:spLocks noGrp="1"/>
          </p:cNvSpPr>
          <p:nvPr>
            <p:ph idx="1"/>
          </p:nvPr>
        </p:nvSpPr>
        <p:spPr>
          <a:xfrm>
            <a:off x="2286000" y="1274618"/>
            <a:ext cx="5195455" cy="4636604"/>
          </a:xfrm>
        </p:spPr>
        <p:txBody>
          <a:bodyPr>
            <a:normAutofit/>
          </a:bodyPr>
          <a:lstStyle/>
          <a:p>
            <a:r>
              <a:rPr lang="tr-TR" altLang="tr-TR" sz="2800" dirty="0" smtClean="0">
                <a:solidFill>
                  <a:schemeClr val="tx1"/>
                </a:solidFill>
                <a:latin typeface="Calibri" panose="020F0502020204030204" pitchFamily="34" charset="0"/>
                <a:cs typeface="Calibri" panose="020F0502020204030204" pitchFamily="34" charset="0"/>
              </a:rPr>
              <a:t>Talimatlar bir prosedürün ne şekilde uygulanacağını ayrıntılı şekilde açıklayan şartname veya işlem sırasıdır.</a:t>
            </a:r>
          </a:p>
          <a:p>
            <a:r>
              <a:rPr lang="tr-TR" altLang="tr-TR" sz="2800" dirty="0" smtClean="0">
                <a:solidFill>
                  <a:schemeClr val="tx1"/>
                </a:solidFill>
                <a:latin typeface="Calibri" panose="020F0502020204030204" pitchFamily="34" charset="0"/>
                <a:cs typeface="Calibri" panose="020F0502020204030204" pitchFamily="34" charset="0"/>
              </a:rPr>
              <a:t>Bir talimat genellikle bir prosedür ile ilişkili bir yada daha fazla işlemi içerir. Talimatlar ilgili prosedür veya el kitabının ilgili bölümleri ile ilişkilendirilir.</a:t>
            </a:r>
          </a:p>
        </p:txBody>
      </p:sp>
      <p:pic>
        <p:nvPicPr>
          <p:cNvPr id="3" name="Resim 2"/>
          <p:cNvPicPr>
            <a:picLocks noChangeAspect="1"/>
          </p:cNvPicPr>
          <p:nvPr/>
        </p:nvPicPr>
        <p:blipFill>
          <a:blip r:embed="rId2"/>
          <a:stretch>
            <a:fillRect/>
          </a:stretch>
        </p:blipFill>
        <p:spPr>
          <a:xfrm>
            <a:off x="8063346" y="624110"/>
            <a:ext cx="3629890" cy="5287112"/>
          </a:xfrm>
          <a:prstGeom prst="rect">
            <a:avLst/>
          </a:prstGeom>
        </p:spPr>
      </p:pic>
      <p:sp>
        <p:nvSpPr>
          <p:cNvPr id="4" name="Slayt Numarası Yer Tutucusu 3"/>
          <p:cNvSpPr>
            <a:spLocks noGrp="1"/>
          </p:cNvSpPr>
          <p:nvPr>
            <p:ph type="sldNum" sz="quarter" idx="12"/>
          </p:nvPr>
        </p:nvSpPr>
        <p:spPr/>
        <p:txBody>
          <a:bodyPr/>
          <a:lstStyle/>
          <a:p>
            <a:fld id="{3B37AAC9-0F26-4016-95E5-B1C75359A60D}" type="slidenum">
              <a:rPr lang="tr-TR" smtClean="0"/>
              <a:t>40</a:t>
            </a:fld>
            <a:endParaRPr lang="tr-TR"/>
          </a:p>
        </p:txBody>
      </p:sp>
    </p:spTree>
    <p:extLst>
      <p:ext uri="{BB962C8B-B14F-4D97-AF65-F5344CB8AC3E}">
        <p14:creationId xmlns:p14="http://schemas.microsoft.com/office/powerpoint/2010/main" val="1745889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p:cNvSpPr>
            <a:spLocks noGrp="1"/>
          </p:cNvSpPr>
          <p:nvPr>
            <p:ph type="title"/>
          </p:nvPr>
        </p:nvSpPr>
        <p:spPr/>
        <p:txBody>
          <a:bodyPr>
            <a:normAutofit/>
          </a:bodyPr>
          <a:lstStyle/>
          <a:p>
            <a:r>
              <a:rPr lang="tr-TR" altLang="tr-TR" sz="3200" b="1" dirty="0" smtClean="0">
                <a:latin typeface="Times New Roman" panose="02020603050405020304" pitchFamily="18" charset="0"/>
                <a:cs typeface="Times New Roman" panose="02020603050405020304" pitchFamily="18" charset="0"/>
              </a:rPr>
              <a:t>Formlar ve Listeler</a:t>
            </a:r>
          </a:p>
        </p:txBody>
      </p:sp>
      <p:sp>
        <p:nvSpPr>
          <p:cNvPr id="28675" name="2 İçerik Yer Tutucusu"/>
          <p:cNvSpPr>
            <a:spLocks noGrp="1"/>
          </p:cNvSpPr>
          <p:nvPr>
            <p:ph idx="1"/>
          </p:nvPr>
        </p:nvSpPr>
        <p:spPr>
          <a:xfrm>
            <a:off x="2119746" y="1330036"/>
            <a:ext cx="5569528" cy="4581186"/>
          </a:xfrm>
        </p:spPr>
        <p:txBody>
          <a:bodyPr/>
          <a:lstStyle/>
          <a:p>
            <a:r>
              <a:rPr lang="tr-TR" altLang="tr-TR" sz="2800" dirty="0" smtClean="0">
                <a:solidFill>
                  <a:schemeClr val="tx1"/>
                </a:solidFill>
                <a:latin typeface="Calibri" panose="020F0502020204030204" pitchFamily="34" charset="0"/>
                <a:cs typeface="Calibri" panose="020F0502020204030204" pitchFamily="34" charset="0"/>
              </a:rPr>
              <a:t>Kalite yönetim faaliyetlerinin yürütülmesini kolaylaştırmak için çeşitli formlar ve listelere hazırlanabilir.</a:t>
            </a:r>
          </a:p>
          <a:p>
            <a:r>
              <a:rPr lang="tr-TR" altLang="tr-TR" sz="2800" dirty="0" smtClean="0">
                <a:solidFill>
                  <a:schemeClr val="tx1"/>
                </a:solidFill>
                <a:latin typeface="Calibri" panose="020F0502020204030204" pitchFamily="34" charset="0"/>
                <a:cs typeface="Calibri" panose="020F0502020204030204" pitchFamily="34" charset="0"/>
              </a:rPr>
              <a:t>Prosedürler, talimatlar ve diğer dokümanlarda, ilgili formlara ve listelere atıfta bulunulabilir.</a:t>
            </a:r>
          </a:p>
          <a:p>
            <a:pPr>
              <a:buFont typeface="Wingdings 2" panose="05020102010507070707" pitchFamily="18" charset="2"/>
              <a:buNone/>
            </a:pPr>
            <a:r>
              <a:rPr lang="tr-TR" altLang="tr-TR" sz="2800" dirty="0" smtClean="0">
                <a:latin typeface="Calibri" panose="020F0502020204030204" pitchFamily="34" charset="0"/>
                <a:cs typeface="Calibri" panose="020F0502020204030204" pitchFamily="34" charset="0"/>
              </a:rPr>
              <a:t>            </a:t>
            </a:r>
          </a:p>
          <a:p>
            <a:pPr>
              <a:buFont typeface="Wingdings 2" panose="05020102010507070707" pitchFamily="18" charset="2"/>
              <a:buNone/>
            </a:pPr>
            <a:endParaRPr lang="tr-TR" altLang="tr-TR" dirty="0" smtClean="0"/>
          </a:p>
          <a:p>
            <a:endParaRPr lang="tr-TR" altLang="tr-TR" dirty="0" smtClean="0"/>
          </a:p>
          <a:p>
            <a:endParaRPr lang="tr-TR" altLang="tr-TR" dirty="0" smtClean="0"/>
          </a:p>
          <a:p>
            <a:pPr>
              <a:buFont typeface="Wingdings 2" panose="05020102010507070707" pitchFamily="18" charset="2"/>
              <a:buNone/>
            </a:pPr>
            <a:endParaRPr lang="tr-TR" altLang="tr-TR" dirty="0" smtClean="0"/>
          </a:p>
        </p:txBody>
      </p:sp>
      <p:pic>
        <p:nvPicPr>
          <p:cNvPr id="4" name="Resim 3"/>
          <p:cNvPicPr>
            <a:picLocks noChangeAspect="1"/>
          </p:cNvPicPr>
          <p:nvPr/>
        </p:nvPicPr>
        <p:blipFill>
          <a:blip r:embed="rId2"/>
          <a:stretch>
            <a:fillRect/>
          </a:stretch>
        </p:blipFill>
        <p:spPr>
          <a:xfrm>
            <a:off x="8400615" y="1264555"/>
            <a:ext cx="2619087" cy="3573174"/>
          </a:xfrm>
          <a:prstGeom prst="rect">
            <a:avLst/>
          </a:prstGeom>
        </p:spPr>
      </p:pic>
      <p:sp>
        <p:nvSpPr>
          <p:cNvPr id="2" name="Slayt Numarası Yer Tutucusu 1"/>
          <p:cNvSpPr>
            <a:spLocks noGrp="1"/>
          </p:cNvSpPr>
          <p:nvPr>
            <p:ph type="sldNum" sz="quarter" idx="12"/>
          </p:nvPr>
        </p:nvSpPr>
        <p:spPr/>
        <p:txBody>
          <a:bodyPr/>
          <a:lstStyle/>
          <a:p>
            <a:fld id="{3B37AAC9-0F26-4016-95E5-B1C75359A60D}" type="slidenum">
              <a:rPr lang="tr-TR" smtClean="0"/>
              <a:t>41</a:t>
            </a:fld>
            <a:endParaRPr lang="tr-TR"/>
          </a:p>
        </p:txBody>
      </p:sp>
    </p:spTree>
    <p:extLst>
      <p:ext uri="{BB962C8B-B14F-4D97-AF65-F5344CB8AC3E}">
        <p14:creationId xmlns:p14="http://schemas.microsoft.com/office/powerpoint/2010/main" val="1576991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ISO 9001 NEYİ AMAÇLAR ?</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396836" y="1551709"/>
            <a:ext cx="9107776" cy="4359513"/>
          </a:xfrm>
        </p:spPr>
        <p:txBody>
          <a:bodyPr>
            <a:normAutofit/>
          </a:bodyPr>
          <a:lstStyle/>
          <a:p>
            <a:pPr marL="457200" lvl="0" indent="-457200" algn="just">
              <a:buFont typeface="Wingdings" pitchFamily="2" charset="2"/>
              <a:buChar char="ü"/>
            </a:pPr>
            <a:r>
              <a:rPr lang="tr-TR" sz="2800" dirty="0">
                <a:solidFill>
                  <a:prstClr val="black"/>
                </a:solidFill>
                <a:latin typeface="Calibri" panose="020F0502020204030204" pitchFamily="34" charset="0"/>
                <a:cs typeface="Calibri" panose="020F0502020204030204" pitchFamily="34" charset="0"/>
              </a:rPr>
              <a:t>Kurumun mal veya hizmet üretimindeki tüm aşamaları belirleyerek, </a:t>
            </a:r>
            <a:r>
              <a:rPr lang="tr-TR" sz="2800" b="1" dirty="0">
                <a:solidFill>
                  <a:prstClr val="black"/>
                </a:solidFill>
                <a:latin typeface="Calibri" panose="020F0502020204030204" pitchFamily="34" charset="0"/>
                <a:cs typeface="Calibri" panose="020F0502020204030204" pitchFamily="34" charset="0"/>
              </a:rPr>
              <a:t>Kurumun</a:t>
            </a:r>
            <a:r>
              <a:rPr lang="tr-TR" sz="2800" dirty="0">
                <a:solidFill>
                  <a:prstClr val="black"/>
                </a:solidFill>
                <a:latin typeface="Calibri" panose="020F0502020204030204" pitchFamily="34" charset="0"/>
                <a:cs typeface="Calibri" panose="020F0502020204030204" pitchFamily="34" charset="0"/>
              </a:rPr>
              <a:t> </a:t>
            </a:r>
            <a:r>
              <a:rPr lang="tr-TR" sz="2800" b="1" dirty="0">
                <a:solidFill>
                  <a:prstClr val="black"/>
                </a:solidFill>
                <a:latin typeface="Calibri" panose="020F0502020204030204" pitchFamily="34" charset="0"/>
                <a:cs typeface="Calibri" panose="020F0502020204030204" pitchFamily="34" charset="0"/>
              </a:rPr>
              <a:t>kullanma kılavuzu</a:t>
            </a:r>
            <a:r>
              <a:rPr lang="tr-TR" sz="2800" dirty="0">
                <a:solidFill>
                  <a:prstClr val="black"/>
                </a:solidFill>
                <a:latin typeface="Calibri" panose="020F0502020204030204" pitchFamily="34" charset="0"/>
                <a:cs typeface="Calibri" panose="020F0502020204030204" pitchFamily="34" charset="0"/>
              </a:rPr>
              <a:t>nu oluşturmak,</a:t>
            </a:r>
          </a:p>
          <a:p>
            <a:pPr marL="457200" lvl="0" indent="-457200" algn="just">
              <a:buFont typeface="Wingdings" pitchFamily="2" charset="2"/>
              <a:buChar char="ü"/>
            </a:pPr>
            <a:r>
              <a:rPr lang="tr-TR" sz="2800" dirty="0">
                <a:solidFill>
                  <a:prstClr val="black"/>
                </a:solidFill>
                <a:latin typeface="Calibri" panose="020F0502020204030204" pitchFamily="34" charset="0"/>
                <a:cs typeface="Calibri" panose="020F0502020204030204" pitchFamily="34" charset="0"/>
              </a:rPr>
              <a:t>Her defasında aynı kalitede sonucun alınacağı </a:t>
            </a:r>
            <a:r>
              <a:rPr lang="tr-TR" sz="2800" b="1" dirty="0">
                <a:solidFill>
                  <a:prstClr val="black"/>
                </a:solidFill>
                <a:latin typeface="Calibri" panose="020F0502020204030204" pitchFamily="34" charset="0"/>
                <a:cs typeface="Calibri" panose="020F0502020204030204" pitchFamily="34" charset="0"/>
              </a:rPr>
              <a:t>iş süreçler</a:t>
            </a:r>
            <a:r>
              <a:rPr lang="tr-TR" sz="2800" dirty="0">
                <a:solidFill>
                  <a:prstClr val="black"/>
                </a:solidFill>
                <a:latin typeface="Calibri" panose="020F0502020204030204" pitchFamily="34" charset="0"/>
                <a:cs typeface="Calibri" panose="020F0502020204030204" pitchFamily="34" charset="0"/>
              </a:rPr>
              <a:t>i </a:t>
            </a:r>
            <a:r>
              <a:rPr lang="tr-TR" sz="2800" dirty="0" smtClean="0">
                <a:solidFill>
                  <a:prstClr val="black"/>
                </a:solidFill>
                <a:latin typeface="Calibri" panose="020F0502020204030204" pitchFamily="34" charset="0"/>
                <a:cs typeface="Calibri" panose="020F0502020204030204" pitchFamily="34" charset="0"/>
              </a:rPr>
              <a:t>oluşturmayı amaçlamaktadır</a:t>
            </a:r>
            <a:r>
              <a:rPr lang="tr-TR" sz="2800" dirty="0">
                <a:solidFill>
                  <a:prstClr val="black"/>
                </a:solidFill>
                <a:latin typeface="Calibri" panose="020F0502020204030204" pitchFamily="34" charset="0"/>
                <a:cs typeface="Calibri" panose="020F0502020204030204" pitchFamily="34" charset="0"/>
              </a:rPr>
              <a:t>.</a:t>
            </a:r>
          </a:p>
          <a:p>
            <a:endParaRPr lang="tr-TR" sz="2800" dirty="0">
              <a:latin typeface="Calibri" panose="020F0502020204030204" pitchFamily="34" charset="0"/>
              <a:cs typeface="Calibri" panose="020F0502020204030204" pitchFamily="34" charset="0"/>
            </a:endParaRPr>
          </a:p>
        </p:txBody>
      </p:sp>
      <p:pic>
        <p:nvPicPr>
          <p:cNvPr id="4" name="Resim 3"/>
          <p:cNvPicPr>
            <a:picLocks noChangeAspect="1"/>
          </p:cNvPicPr>
          <p:nvPr/>
        </p:nvPicPr>
        <p:blipFill>
          <a:blip r:embed="rId2"/>
          <a:stretch>
            <a:fillRect/>
          </a:stretch>
        </p:blipFill>
        <p:spPr>
          <a:xfrm>
            <a:off x="4295775" y="3906982"/>
            <a:ext cx="3600450" cy="2004240"/>
          </a:xfrm>
          <a:prstGeom prst="rect">
            <a:avLst/>
          </a:prstGeom>
        </p:spPr>
      </p:pic>
      <p:sp>
        <p:nvSpPr>
          <p:cNvPr id="5" name="Slayt Numarası Yer Tutucusu 4"/>
          <p:cNvSpPr>
            <a:spLocks noGrp="1"/>
          </p:cNvSpPr>
          <p:nvPr>
            <p:ph type="sldNum" sz="quarter" idx="12"/>
          </p:nvPr>
        </p:nvSpPr>
        <p:spPr/>
        <p:txBody>
          <a:bodyPr/>
          <a:lstStyle/>
          <a:p>
            <a:fld id="{3B37AAC9-0F26-4016-95E5-B1C75359A60D}" type="slidenum">
              <a:rPr lang="tr-TR" smtClean="0"/>
              <a:t>5</a:t>
            </a:fld>
            <a:endParaRPr lang="tr-TR"/>
          </a:p>
        </p:txBody>
      </p:sp>
    </p:spTree>
    <p:extLst>
      <p:ext uri="{BB962C8B-B14F-4D97-AF65-F5344CB8AC3E}">
        <p14:creationId xmlns:p14="http://schemas.microsoft.com/office/powerpoint/2010/main" val="30300800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979611" y="304800"/>
            <a:ext cx="8229600" cy="1080655"/>
          </a:xfrm>
        </p:spPr>
        <p:txBody>
          <a:bodyPr>
            <a:normAutofit/>
          </a:bodyPr>
          <a:lstStyle/>
          <a:p>
            <a:r>
              <a:rPr lang="tr-TR" b="1" dirty="0" smtClean="0"/>
              <a:t>Kalite nedir?</a:t>
            </a:r>
            <a:endParaRPr lang="tr-TR" b="1" dirty="0"/>
          </a:p>
        </p:txBody>
      </p:sp>
      <p:sp>
        <p:nvSpPr>
          <p:cNvPr id="3" name="İçerik Yer Tutucusu 2"/>
          <p:cNvSpPr>
            <a:spLocks noGrp="1"/>
          </p:cNvSpPr>
          <p:nvPr>
            <p:ph idx="1"/>
          </p:nvPr>
        </p:nvSpPr>
        <p:spPr>
          <a:xfrm>
            <a:off x="1543792" y="1152907"/>
            <a:ext cx="7291450" cy="5300430"/>
          </a:xfrm>
        </p:spPr>
        <p:txBody>
          <a:bodyPr>
            <a:normAutofit/>
          </a:bodyPr>
          <a:lstStyle/>
          <a:p>
            <a:pPr algn="just">
              <a:buFont typeface="Wingdings" pitchFamily="2" charset="2"/>
              <a:buChar char="ü"/>
            </a:pPr>
            <a:r>
              <a:rPr lang="tr-TR" sz="2800" dirty="0">
                <a:latin typeface="Calibri" panose="020F0502020204030204" pitchFamily="34" charset="0"/>
                <a:cs typeface="Calibri" panose="020F0502020204030204" pitchFamily="34" charset="0"/>
              </a:rPr>
              <a:t>Kalite, ihtiyaçlara karşılık vermektir.</a:t>
            </a:r>
          </a:p>
          <a:p>
            <a:pPr algn="just">
              <a:buFont typeface="Wingdings" pitchFamily="2" charset="2"/>
              <a:buChar char="ü"/>
            </a:pPr>
            <a:r>
              <a:rPr lang="tr-TR" sz="2800" dirty="0">
                <a:latin typeface="Calibri" panose="020F0502020204030204" pitchFamily="34" charset="0"/>
                <a:cs typeface="Calibri" panose="020F0502020204030204" pitchFamily="34" charset="0"/>
              </a:rPr>
              <a:t>Kalite, şartlara uygunluktur.</a:t>
            </a:r>
          </a:p>
          <a:p>
            <a:pPr algn="just">
              <a:buFont typeface="Wingdings" pitchFamily="2" charset="2"/>
              <a:buChar char="ü"/>
            </a:pPr>
            <a:r>
              <a:rPr lang="tr-TR" sz="2800" dirty="0">
                <a:latin typeface="Calibri" panose="020F0502020204030204" pitchFamily="34" charset="0"/>
                <a:cs typeface="Calibri" panose="020F0502020204030204" pitchFamily="34" charset="0"/>
              </a:rPr>
              <a:t>Kalite, müşteri memnuniyetidir.</a:t>
            </a:r>
          </a:p>
          <a:p>
            <a:pPr algn="just">
              <a:buFont typeface="Wingdings" pitchFamily="2" charset="2"/>
              <a:buChar char="ü"/>
            </a:pPr>
            <a:r>
              <a:rPr lang="tr-TR" sz="2800" dirty="0">
                <a:latin typeface="Calibri" panose="020F0502020204030204" pitchFamily="34" charset="0"/>
                <a:cs typeface="Calibri" panose="020F0502020204030204" pitchFamily="34" charset="0"/>
              </a:rPr>
              <a:t>Kalite, amaç ve isteklere uygunluktur.</a:t>
            </a:r>
          </a:p>
          <a:p>
            <a:pPr algn="just">
              <a:buFont typeface="Wingdings" pitchFamily="2" charset="2"/>
              <a:buChar char="ü"/>
            </a:pPr>
            <a:r>
              <a:rPr lang="tr-TR" sz="2800" dirty="0">
                <a:latin typeface="Calibri" panose="020F0502020204030204" pitchFamily="34" charset="0"/>
                <a:cs typeface="Calibri" panose="020F0502020204030204" pitchFamily="34" charset="0"/>
              </a:rPr>
              <a:t>Kalite, bir mal veya hizmetin müşteri beklenti ve gereksinimlerini karşılayabilme yeteneğidir.</a:t>
            </a:r>
          </a:p>
          <a:p>
            <a:pPr marL="68580" indent="0">
              <a:buNone/>
            </a:pPr>
            <a:endParaRPr lang="tr-TR" sz="2800" dirty="0">
              <a:latin typeface="Calibri" panose="020F0502020204030204" pitchFamily="34" charset="0"/>
              <a:cs typeface="Calibri" panose="020F0502020204030204" pitchFamily="34" charset="0"/>
            </a:endParaRPr>
          </a:p>
        </p:txBody>
      </p:sp>
      <p:sp>
        <p:nvSpPr>
          <p:cNvPr id="6" name="Slayt Numarası Yer Tutucusu 5"/>
          <p:cNvSpPr>
            <a:spLocks noGrp="1"/>
          </p:cNvSpPr>
          <p:nvPr>
            <p:ph type="sldNum" sz="quarter" idx="12"/>
          </p:nvPr>
        </p:nvSpPr>
        <p:spPr/>
        <p:txBody>
          <a:bodyPr/>
          <a:lstStyle/>
          <a:p>
            <a:pPr>
              <a:defRPr/>
            </a:pPr>
            <a:fld id="{A74F837B-082D-4140-AB50-D36C90929B44}" type="slidenum">
              <a:rPr lang="tr-TR" smtClean="0"/>
              <a:pPr>
                <a:defRPr/>
              </a:pPr>
              <a:t>6</a:t>
            </a:fld>
            <a:endParaRPr lang="tr-TR" dirty="0"/>
          </a:p>
        </p:txBody>
      </p:sp>
      <p:pic>
        <p:nvPicPr>
          <p:cNvPr id="7" name="Resim 6"/>
          <p:cNvPicPr>
            <a:picLocks noChangeAspect="1"/>
          </p:cNvPicPr>
          <p:nvPr/>
        </p:nvPicPr>
        <p:blipFill>
          <a:blip r:embed="rId3"/>
          <a:stretch>
            <a:fillRect/>
          </a:stretch>
        </p:blipFill>
        <p:spPr>
          <a:xfrm>
            <a:off x="9271061" y="1385455"/>
            <a:ext cx="2699265" cy="3476477"/>
          </a:xfrm>
          <a:prstGeom prst="rect">
            <a:avLst/>
          </a:prstGeom>
        </p:spPr>
      </p:pic>
    </p:spTree>
    <p:extLst>
      <p:ext uri="{BB962C8B-B14F-4D97-AF65-F5344CB8AC3E}">
        <p14:creationId xmlns:p14="http://schemas.microsoft.com/office/powerpoint/2010/main" val="35661055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latin typeface="Times New Roman" panose="02020603050405020304" pitchFamily="18" charset="0"/>
                <a:cs typeface="Times New Roman" panose="02020603050405020304" pitchFamily="18" charset="0"/>
              </a:rPr>
              <a:t>KALİTE YÖNETİM SİSTEMİ NEDİR?</a:t>
            </a:r>
            <a:endParaRPr lang="tr-TR"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286000" y="1440873"/>
            <a:ext cx="9218612" cy="4470349"/>
          </a:xfrm>
        </p:spPr>
        <p:txBody>
          <a:bodyPr>
            <a:normAutofit/>
          </a:bodyPr>
          <a:lstStyle/>
          <a:p>
            <a:r>
              <a:rPr lang="tr-TR" sz="2800" dirty="0">
                <a:solidFill>
                  <a:schemeClr val="tx1"/>
                </a:solidFill>
                <a:latin typeface="Calibri" panose="020F0502020204030204" pitchFamily="34" charset="0"/>
                <a:cs typeface="Calibri" panose="020F0502020204030204" pitchFamily="34" charset="0"/>
              </a:rPr>
              <a:t>Bir </a:t>
            </a:r>
            <a:r>
              <a:rPr lang="tr-TR" sz="2800" dirty="0" smtClean="0">
                <a:solidFill>
                  <a:schemeClr val="tx1"/>
                </a:solidFill>
                <a:latin typeface="Calibri" panose="020F0502020204030204" pitchFamily="34" charset="0"/>
                <a:cs typeface="Calibri" panose="020F0502020204030204" pitchFamily="34" charset="0"/>
              </a:rPr>
              <a:t>organizasyonu </a:t>
            </a:r>
            <a:r>
              <a:rPr lang="tr-TR" sz="2800" dirty="0">
                <a:solidFill>
                  <a:schemeClr val="tx1"/>
                </a:solidFill>
                <a:latin typeface="Calibri" panose="020F0502020204030204" pitchFamily="34" charset="0"/>
                <a:cs typeface="Calibri" panose="020F0502020204030204" pitchFamily="34" charset="0"/>
              </a:rPr>
              <a:t>kalite bakımından idare ve kontrol için gerekli yönetim sistemidir. Kurulacak ve sürekli yürütülecek bu sistem ile, beklentilerin karşılanması ve sürekli olarak iyileştirme sağlanması </a:t>
            </a:r>
            <a:r>
              <a:rPr lang="tr-TR" sz="2800" dirty="0" smtClean="0">
                <a:solidFill>
                  <a:schemeClr val="tx1"/>
                </a:solidFill>
                <a:latin typeface="Calibri" panose="020F0502020204030204" pitchFamily="34" charset="0"/>
                <a:cs typeface="Calibri" panose="020F0502020204030204" pitchFamily="34" charset="0"/>
              </a:rPr>
              <a:t>hedeflenmektedir.</a:t>
            </a:r>
            <a:endParaRPr lang="tr-TR" sz="2800" dirty="0">
              <a:solidFill>
                <a:schemeClr val="tx1"/>
              </a:solidFill>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7</a:t>
            </a:fld>
            <a:endParaRPr lang="tr-TR"/>
          </a:p>
        </p:txBody>
      </p:sp>
      <p:pic>
        <p:nvPicPr>
          <p:cNvPr id="5" name="Resim 4"/>
          <p:cNvPicPr>
            <a:picLocks noChangeAspect="1"/>
          </p:cNvPicPr>
          <p:nvPr/>
        </p:nvPicPr>
        <p:blipFill>
          <a:blip r:embed="rId2"/>
          <a:stretch>
            <a:fillRect/>
          </a:stretch>
        </p:blipFill>
        <p:spPr>
          <a:xfrm>
            <a:off x="3940877" y="3806591"/>
            <a:ext cx="4310246" cy="1932599"/>
          </a:xfrm>
          <a:prstGeom prst="rect">
            <a:avLst/>
          </a:prstGeom>
        </p:spPr>
      </p:pic>
    </p:spTree>
    <p:extLst>
      <p:ext uri="{BB962C8B-B14F-4D97-AF65-F5344CB8AC3E}">
        <p14:creationId xmlns:p14="http://schemas.microsoft.com/office/powerpoint/2010/main" val="6698017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tr-TR" sz="3200" b="1" dirty="0" smtClean="0">
                <a:latin typeface="Times New Roman" panose="02020603050405020304" pitchFamily="18" charset="0"/>
                <a:cs typeface="Times New Roman" panose="02020603050405020304" pitchFamily="18" charset="0"/>
              </a:rPr>
              <a:t>KALİTE YÖNETİM PRENSİPLERİ</a:t>
            </a:r>
            <a:endParaRPr lang="tr-TR" sz="3200" b="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2438400" y="1482436"/>
            <a:ext cx="9066212" cy="4428786"/>
          </a:xfrm>
        </p:spPr>
        <p:txBody>
          <a:bodyPr/>
          <a:lstStyle/>
          <a:p>
            <a:pPr fontAlgn="t"/>
            <a:r>
              <a:rPr lang="tr-TR" sz="2800" dirty="0">
                <a:latin typeface="Calibri" panose="020F0502020204030204" pitchFamily="34" charset="0"/>
                <a:cs typeface="Calibri" panose="020F0502020204030204" pitchFamily="34" charset="0"/>
              </a:rPr>
              <a:t>Müşteri Odaklılık</a:t>
            </a:r>
          </a:p>
          <a:p>
            <a:pPr fontAlgn="t"/>
            <a:r>
              <a:rPr lang="tr-TR" sz="2800" dirty="0">
                <a:latin typeface="Calibri" panose="020F0502020204030204" pitchFamily="34" charset="0"/>
                <a:cs typeface="Calibri" panose="020F0502020204030204" pitchFamily="34" charset="0"/>
              </a:rPr>
              <a:t>Liderlik</a:t>
            </a:r>
          </a:p>
          <a:p>
            <a:pPr fontAlgn="t"/>
            <a:r>
              <a:rPr lang="tr-TR" sz="2800" dirty="0">
                <a:latin typeface="Calibri" panose="020F0502020204030204" pitchFamily="34" charset="0"/>
                <a:cs typeface="Calibri" panose="020F0502020204030204" pitchFamily="34" charset="0"/>
              </a:rPr>
              <a:t>Kişilerin Bağlılığı</a:t>
            </a:r>
          </a:p>
          <a:p>
            <a:pPr fontAlgn="t"/>
            <a:r>
              <a:rPr lang="tr-TR" sz="2800" dirty="0">
                <a:latin typeface="Calibri" panose="020F0502020204030204" pitchFamily="34" charset="0"/>
                <a:cs typeface="Calibri" panose="020F0502020204030204" pitchFamily="34" charset="0"/>
              </a:rPr>
              <a:t>Proses Yaklaşımı</a:t>
            </a:r>
          </a:p>
          <a:p>
            <a:pPr fontAlgn="t"/>
            <a:r>
              <a:rPr lang="tr-TR" sz="2800" dirty="0">
                <a:latin typeface="Calibri" panose="020F0502020204030204" pitchFamily="34" charset="0"/>
                <a:cs typeface="Calibri" panose="020F0502020204030204" pitchFamily="34" charset="0"/>
              </a:rPr>
              <a:t>İyileştirme</a:t>
            </a:r>
          </a:p>
          <a:p>
            <a:pPr fontAlgn="t"/>
            <a:r>
              <a:rPr lang="en-GB" sz="2800" dirty="0" err="1">
                <a:latin typeface="Calibri" panose="020F0502020204030204" pitchFamily="34" charset="0"/>
                <a:cs typeface="Calibri" panose="020F0502020204030204" pitchFamily="34" charset="0"/>
              </a:rPr>
              <a:t>Kanıt</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Esaslı</a:t>
            </a:r>
            <a:r>
              <a:rPr lang="en-GB" sz="2800" dirty="0">
                <a:latin typeface="Calibri" panose="020F0502020204030204" pitchFamily="34" charset="0"/>
                <a:cs typeface="Calibri" panose="020F0502020204030204" pitchFamily="34" charset="0"/>
              </a:rPr>
              <a:t> </a:t>
            </a:r>
            <a:r>
              <a:rPr lang="en-GB" sz="2800" dirty="0" err="1">
                <a:latin typeface="Calibri" panose="020F0502020204030204" pitchFamily="34" charset="0"/>
                <a:cs typeface="Calibri" panose="020F0502020204030204" pitchFamily="34" charset="0"/>
              </a:rPr>
              <a:t>Karar</a:t>
            </a:r>
            <a:r>
              <a:rPr lang="en-GB" sz="2800" dirty="0">
                <a:latin typeface="Calibri" panose="020F0502020204030204" pitchFamily="34" charset="0"/>
                <a:cs typeface="Calibri" panose="020F0502020204030204" pitchFamily="34" charset="0"/>
              </a:rPr>
              <a:t> Alma</a:t>
            </a:r>
            <a:endParaRPr lang="tr-TR" sz="2800" dirty="0">
              <a:latin typeface="Calibri" panose="020F0502020204030204" pitchFamily="34" charset="0"/>
              <a:cs typeface="Calibri" panose="020F0502020204030204" pitchFamily="34" charset="0"/>
            </a:endParaRPr>
          </a:p>
          <a:p>
            <a:pPr fontAlgn="t"/>
            <a:r>
              <a:rPr lang="tr-TR" sz="2800" dirty="0">
                <a:latin typeface="Calibri" panose="020F0502020204030204" pitchFamily="34" charset="0"/>
                <a:cs typeface="Calibri" panose="020F0502020204030204" pitchFamily="34" charset="0"/>
              </a:rPr>
              <a:t>İlişki Yönetimi</a:t>
            </a:r>
          </a:p>
          <a:p>
            <a:endParaRPr lang="tr-TR" dirty="0">
              <a:latin typeface="Calibri" panose="020F0502020204030204" pitchFamily="34" charset="0"/>
              <a:cs typeface="Calibri" panose="020F0502020204030204" pitchFamily="34" charset="0"/>
            </a:endParaRPr>
          </a:p>
        </p:txBody>
      </p:sp>
      <p:sp>
        <p:nvSpPr>
          <p:cNvPr id="4" name="Slayt Numarası Yer Tutucusu 3"/>
          <p:cNvSpPr>
            <a:spLocks noGrp="1"/>
          </p:cNvSpPr>
          <p:nvPr>
            <p:ph type="sldNum" sz="quarter" idx="12"/>
          </p:nvPr>
        </p:nvSpPr>
        <p:spPr/>
        <p:txBody>
          <a:bodyPr/>
          <a:lstStyle/>
          <a:p>
            <a:fld id="{3B37AAC9-0F26-4016-95E5-B1C75359A60D}" type="slidenum">
              <a:rPr lang="tr-TR" smtClean="0"/>
              <a:t>8</a:t>
            </a:fld>
            <a:endParaRPr lang="tr-TR"/>
          </a:p>
        </p:txBody>
      </p:sp>
      <p:pic>
        <p:nvPicPr>
          <p:cNvPr id="5" name="Resim 4"/>
          <p:cNvPicPr>
            <a:picLocks noChangeAspect="1"/>
          </p:cNvPicPr>
          <p:nvPr/>
        </p:nvPicPr>
        <p:blipFill>
          <a:blip r:embed="rId3"/>
          <a:stretch>
            <a:fillRect/>
          </a:stretch>
        </p:blipFill>
        <p:spPr>
          <a:xfrm>
            <a:off x="6027122" y="1165609"/>
            <a:ext cx="1455346" cy="1284129"/>
          </a:xfrm>
          <a:prstGeom prst="rect">
            <a:avLst/>
          </a:prstGeom>
        </p:spPr>
      </p:pic>
      <p:pic>
        <p:nvPicPr>
          <p:cNvPr id="6" name="Resim 5"/>
          <p:cNvPicPr>
            <a:picLocks noChangeAspect="1"/>
          </p:cNvPicPr>
          <p:nvPr/>
        </p:nvPicPr>
        <p:blipFill>
          <a:blip r:embed="rId4"/>
          <a:stretch>
            <a:fillRect/>
          </a:stretch>
        </p:blipFill>
        <p:spPr>
          <a:xfrm>
            <a:off x="7442840" y="1807673"/>
            <a:ext cx="1367133" cy="1367133"/>
          </a:xfrm>
          <a:prstGeom prst="rect">
            <a:avLst/>
          </a:prstGeom>
        </p:spPr>
      </p:pic>
      <p:pic>
        <p:nvPicPr>
          <p:cNvPr id="7" name="Resim 6"/>
          <p:cNvPicPr>
            <a:picLocks noChangeAspect="1"/>
          </p:cNvPicPr>
          <p:nvPr/>
        </p:nvPicPr>
        <p:blipFill>
          <a:blip r:embed="rId5"/>
          <a:stretch>
            <a:fillRect/>
          </a:stretch>
        </p:blipFill>
        <p:spPr>
          <a:xfrm>
            <a:off x="8809973" y="2586397"/>
            <a:ext cx="1995559" cy="1340606"/>
          </a:xfrm>
          <a:prstGeom prst="rect">
            <a:avLst/>
          </a:prstGeom>
        </p:spPr>
      </p:pic>
      <p:pic>
        <p:nvPicPr>
          <p:cNvPr id="8" name="Resim 7"/>
          <p:cNvPicPr>
            <a:picLocks noChangeAspect="1"/>
          </p:cNvPicPr>
          <p:nvPr/>
        </p:nvPicPr>
        <p:blipFill>
          <a:blip r:embed="rId6"/>
          <a:stretch>
            <a:fillRect/>
          </a:stretch>
        </p:blipFill>
        <p:spPr>
          <a:xfrm>
            <a:off x="6304992" y="3256701"/>
            <a:ext cx="1333593" cy="1776302"/>
          </a:xfrm>
          <a:prstGeom prst="rect">
            <a:avLst/>
          </a:prstGeom>
        </p:spPr>
      </p:pic>
      <p:pic>
        <p:nvPicPr>
          <p:cNvPr id="9" name="Resim 8"/>
          <p:cNvPicPr>
            <a:picLocks noChangeAspect="1"/>
          </p:cNvPicPr>
          <p:nvPr/>
        </p:nvPicPr>
        <p:blipFill>
          <a:blip r:embed="rId7"/>
          <a:stretch>
            <a:fillRect/>
          </a:stretch>
        </p:blipFill>
        <p:spPr>
          <a:xfrm>
            <a:off x="7898520" y="4313739"/>
            <a:ext cx="2572735" cy="1914310"/>
          </a:xfrm>
          <a:prstGeom prst="rect">
            <a:avLst/>
          </a:prstGeom>
        </p:spPr>
      </p:pic>
    </p:spTree>
    <p:extLst>
      <p:ext uri="{BB962C8B-B14F-4D97-AF65-F5344CB8AC3E}">
        <p14:creationId xmlns:p14="http://schemas.microsoft.com/office/powerpoint/2010/main" val="33575557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ext Box 1026"/>
          <p:cNvSpPr txBox="1">
            <a:spLocks noChangeArrowheads="1"/>
          </p:cNvSpPr>
          <p:nvPr/>
        </p:nvSpPr>
        <p:spPr bwMode="auto">
          <a:xfrm>
            <a:off x="2133600" y="835025"/>
            <a:ext cx="8077200" cy="5386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50000"/>
              </a:spcBef>
              <a:buFont typeface="Monotype Sorts" pitchFamily="2" charset="2"/>
              <a:buNone/>
            </a:pPr>
            <a:r>
              <a:rPr lang="tr-TR" altLang="tr-TR" b="1" dirty="0" smtClean="0">
                <a:latin typeface="Arial" panose="020B0604020202020204" pitchFamily="34" charset="0"/>
              </a:rPr>
              <a:t>Kalite Yönetim Sistemi</a:t>
            </a:r>
            <a:endParaRPr lang="en-GB" altLang="tr-TR" b="1" dirty="0">
              <a:latin typeface="Arial" panose="020B0604020202020204" pitchFamily="34" charset="0"/>
            </a:endParaRPr>
          </a:p>
          <a:p>
            <a:pPr>
              <a:spcBef>
                <a:spcPct val="50000"/>
              </a:spcBef>
              <a:buFont typeface="Monotype Sorts" pitchFamily="2" charset="2"/>
              <a:buNone/>
            </a:pPr>
            <a:r>
              <a:rPr lang="en-GB" altLang="tr-TR" b="1" dirty="0">
                <a:latin typeface="Arial" panose="020B0604020202020204" pitchFamily="34" charset="0"/>
              </a:rPr>
              <a:t>                 </a:t>
            </a:r>
            <a:r>
              <a:rPr lang="tr-TR" altLang="tr-TR" b="1" dirty="0">
                <a:latin typeface="Arial" panose="020B0604020202020204" pitchFamily="34" charset="0"/>
              </a:rPr>
              <a:t>PUKÖ Prensibine </a:t>
            </a:r>
            <a:r>
              <a:rPr lang="tr-TR" altLang="tr-TR" b="1" dirty="0" smtClean="0">
                <a:latin typeface="Arial" panose="020B0604020202020204" pitchFamily="34" charset="0"/>
              </a:rPr>
              <a:t>Dayanır</a:t>
            </a:r>
          </a:p>
          <a:p>
            <a:pPr>
              <a:spcBef>
                <a:spcPct val="50000"/>
              </a:spcBef>
              <a:buFont typeface="Monotype Sorts" pitchFamily="2" charset="2"/>
              <a:buNone/>
            </a:pPr>
            <a:endParaRPr lang="en-GB" altLang="tr-TR" b="1" dirty="0">
              <a:latin typeface="Arial" panose="020B0604020202020204" pitchFamily="34" charset="0"/>
            </a:endParaRPr>
          </a:p>
          <a:p>
            <a:pPr>
              <a:spcBef>
                <a:spcPct val="50000"/>
              </a:spcBef>
              <a:buFont typeface="Monotype Sorts" pitchFamily="2" charset="2"/>
              <a:buNone/>
            </a:pPr>
            <a:r>
              <a:rPr lang="en-GB" altLang="tr-TR" sz="3600" b="1" dirty="0">
                <a:solidFill>
                  <a:srgbClr val="0033CC"/>
                </a:solidFill>
                <a:cs typeface="Calibri" panose="020F0502020204030204" pitchFamily="34" charset="0"/>
              </a:rPr>
              <a:t>P</a:t>
            </a:r>
            <a:r>
              <a:rPr lang="en-GB" altLang="tr-TR" sz="3600" b="1" dirty="0">
                <a:solidFill>
                  <a:srgbClr val="CC0000"/>
                </a:solidFill>
                <a:cs typeface="Calibri" panose="020F0502020204030204" pitchFamily="34" charset="0"/>
              </a:rPr>
              <a:t>   Plan</a:t>
            </a:r>
            <a:r>
              <a:rPr lang="tr-TR" altLang="tr-TR" sz="3600" b="1" dirty="0">
                <a:solidFill>
                  <a:srgbClr val="CC0000"/>
                </a:solidFill>
                <a:cs typeface="Calibri" panose="020F0502020204030204" pitchFamily="34" charset="0"/>
              </a:rPr>
              <a:t>la</a:t>
            </a:r>
            <a:r>
              <a:rPr lang="en-GB" altLang="tr-TR" sz="3600" b="1" dirty="0">
                <a:solidFill>
                  <a:srgbClr val="CC0000"/>
                </a:solidFill>
                <a:cs typeface="Calibri" panose="020F0502020204030204" pitchFamily="34" charset="0"/>
              </a:rPr>
              <a:t>  ..  </a:t>
            </a:r>
            <a:r>
              <a:rPr lang="tr-TR" altLang="tr-TR" sz="3600" b="1" dirty="0">
                <a:solidFill>
                  <a:srgbClr val="CC0000"/>
                </a:solidFill>
                <a:cs typeface="Calibri" panose="020F0502020204030204" pitchFamily="34" charset="0"/>
              </a:rPr>
              <a:t>Hedefleri &amp; Prosesleri Belirle</a:t>
            </a:r>
            <a:endParaRPr lang="en-GB" altLang="tr-TR" sz="3600" b="1" dirty="0">
              <a:solidFill>
                <a:srgbClr val="CC0000"/>
              </a:solidFill>
              <a:cs typeface="Calibri" panose="020F0502020204030204" pitchFamily="34" charset="0"/>
            </a:endParaRPr>
          </a:p>
          <a:p>
            <a:pPr>
              <a:spcBef>
                <a:spcPct val="50000"/>
              </a:spcBef>
              <a:buFont typeface="Monotype Sorts" pitchFamily="2" charset="2"/>
              <a:buNone/>
            </a:pPr>
            <a:r>
              <a:rPr lang="tr-TR" altLang="tr-TR" sz="3600" b="1" dirty="0">
                <a:solidFill>
                  <a:srgbClr val="0033CC"/>
                </a:solidFill>
                <a:cs typeface="Calibri" panose="020F0502020204030204" pitchFamily="34" charset="0"/>
              </a:rPr>
              <a:t>U</a:t>
            </a:r>
            <a:r>
              <a:rPr lang="en-GB" altLang="tr-TR" sz="3600" b="1" dirty="0">
                <a:solidFill>
                  <a:srgbClr val="CC0000"/>
                </a:solidFill>
                <a:cs typeface="Calibri" panose="020F0502020204030204" pitchFamily="34" charset="0"/>
              </a:rPr>
              <a:t>   </a:t>
            </a:r>
            <a:r>
              <a:rPr lang="tr-TR" altLang="tr-TR" sz="3600" b="1" dirty="0">
                <a:solidFill>
                  <a:srgbClr val="CC0000"/>
                </a:solidFill>
                <a:cs typeface="Calibri" panose="020F0502020204030204" pitchFamily="34" charset="0"/>
              </a:rPr>
              <a:t>Uygula</a:t>
            </a:r>
            <a:r>
              <a:rPr lang="en-GB" altLang="tr-TR" sz="3600" b="1" dirty="0">
                <a:solidFill>
                  <a:srgbClr val="CC0000"/>
                </a:solidFill>
                <a:cs typeface="Calibri" panose="020F0502020204030204" pitchFamily="34" charset="0"/>
              </a:rPr>
              <a:t>..  </a:t>
            </a:r>
            <a:r>
              <a:rPr lang="tr-TR" altLang="tr-TR" sz="3600" b="1" dirty="0">
                <a:solidFill>
                  <a:srgbClr val="CC0000"/>
                </a:solidFill>
                <a:cs typeface="Calibri" panose="020F0502020204030204" pitchFamily="34" charset="0"/>
              </a:rPr>
              <a:t>Prosesleri Uygula</a:t>
            </a:r>
            <a:endParaRPr lang="en-GB" altLang="tr-TR" sz="3600" b="1" dirty="0">
              <a:solidFill>
                <a:srgbClr val="CC0000"/>
              </a:solidFill>
              <a:cs typeface="Calibri" panose="020F0502020204030204" pitchFamily="34" charset="0"/>
            </a:endParaRPr>
          </a:p>
          <a:p>
            <a:pPr>
              <a:spcBef>
                <a:spcPct val="50000"/>
              </a:spcBef>
              <a:buFont typeface="Monotype Sorts" pitchFamily="2" charset="2"/>
              <a:buNone/>
            </a:pPr>
            <a:r>
              <a:rPr lang="tr-TR" altLang="tr-TR" sz="3600" b="1" dirty="0">
                <a:solidFill>
                  <a:srgbClr val="0033CC"/>
                </a:solidFill>
                <a:cs typeface="Calibri" panose="020F0502020204030204" pitchFamily="34" charset="0"/>
              </a:rPr>
              <a:t>K</a:t>
            </a:r>
            <a:r>
              <a:rPr lang="en-GB" altLang="tr-TR" sz="3600" b="1" dirty="0">
                <a:solidFill>
                  <a:srgbClr val="CC0000"/>
                </a:solidFill>
                <a:cs typeface="Calibri" panose="020F0502020204030204" pitchFamily="34" charset="0"/>
              </a:rPr>
              <a:t>   </a:t>
            </a:r>
            <a:r>
              <a:rPr lang="tr-TR" altLang="tr-TR" sz="3600" b="1" dirty="0">
                <a:solidFill>
                  <a:srgbClr val="CC0000"/>
                </a:solidFill>
                <a:cs typeface="Calibri" panose="020F0502020204030204" pitchFamily="34" charset="0"/>
              </a:rPr>
              <a:t>Kontrol Et</a:t>
            </a:r>
            <a:r>
              <a:rPr lang="en-GB" altLang="tr-TR" sz="3600" b="1" dirty="0">
                <a:solidFill>
                  <a:srgbClr val="CC0000"/>
                </a:solidFill>
                <a:cs typeface="Calibri" panose="020F0502020204030204" pitchFamily="34" charset="0"/>
              </a:rPr>
              <a:t>.. </a:t>
            </a:r>
            <a:r>
              <a:rPr lang="tr-TR" altLang="tr-TR" sz="3600" b="1" dirty="0">
                <a:solidFill>
                  <a:srgbClr val="CC0000"/>
                </a:solidFill>
                <a:cs typeface="Calibri" panose="020F0502020204030204" pitchFamily="34" charset="0"/>
              </a:rPr>
              <a:t>İzle &amp; Ölç</a:t>
            </a:r>
            <a:endParaRPr lang="en-GB" altLang="tr-TR" sz="3600" b="1" dirty="0">
              <a:solidFill>
                <a:srgbClr val="CC0000"/>
              </a:solidFill>
              <a:cs typeface="Calibri" panose="020F0502020204030204" pitchFamily="34" charset="0"/>
            </a:endParaRPr>
          </a:p>
          <a:p>
            <a:pPr>
              <a:spcBef>
                <a:spcPct val="50000"/>
              </a:spcBef>
              <a:buFont typeface="Monotype Sorts" pitchFamily="2" charset="2"/>
              <a:buNone/>
            </a:pPr>
            <a:r>
              <a:rPr lang="tr-TR" altLang="tr-TR" sz="3600" b="1" dirty="0">
                <a:solidFill>
                  <a:srgbClr val="0033CC"/>
                </a:solidFill>
                <a:cs typeface="Calibri" panose="020F0502020204030204" pitchFamily="34" charset="0"/>
              </a:rPr>
              <a:t>Ö</a:t>
            </a:r>
            <a:r>
              <a:rPr lang="en-GB" altLang="tr-TR" sz="3600" b="1" dirty="0">
                <a:solidFill>
                  <a:srgbClr val="CC0000"/>
                </a:solidFill>
                <a:cs typeface="Calibri" panose="020F0502020204030204" pitchFamily="34" charset="0"/>
              </a:rPr>
              <a:t>   </a:t>
            </a:r>
            <a:r>
              <a:rPr lang="tr-TR" altLang="tr-TR" sz="3600" b="1" dirty="0">
                <a:solidFill>
                  <a:srgbClr val="CC0000"/>
                </a:solidFill>
                <a:cs typeface="Calibri" panose="020F0502020204030204" pitchFamily="34" charset="0"/>
              </a:rPr>
              <a:t>Önlem Al</a:t>
            </a:r>
            <a:r>
              <a:rPr lang="en-GB" altLang="tr-TR" sz="3600" b="1" dirty="0">
                <a:solidFill>
                  <a:srgbClr val="CC0000"/>
                </a:solidFill>
                <a:cs typeface="Calibri" panose="020F0502020204030204" pitchFamily="34" charset="0"/>
              </a:rPr>
              <a:t>..    </a:t>
            </a:r>
            <a:r>
              <a:rPr lang="tr-TR" altLang="tr-TR" sz="3600" b="1" dirty="0">
                <a:solidFill>
                  <a:srgbClr val="CC0000"/>
                </a:solidFill>
                <a:cs typeface="Calibri" panose="020F0502020204030204" pitchFamily="34" charset="0"/>
              </a:rPr>
              <a:t>Sürekli İyileşme Sağla</a:t>
            </a:r>
            <a:endParaRPr lang="en-GB" altLang="tr-TR" sz="3600" dirty="0">
              <a:solidFill>
                <a:srgbClr val="CC0000"/>
              </a:solidFill>
              <a:cs typeface="Calibri" panose="020F0502020204030204" pitchFamily="34" charset="0"/>
            </a:endParaRPr>
          </a:p>
        </p:txBody>
      </p:sp>
      <p:sp>
        <p:nvSpPr>
          <p:cNvPr id="2" name="Slayt Numarası Yer Tutucusu 1"/>
          <p:cNvSpPr>
            <a:spLocks noGrp="1"/>
          </p:cNvSpPr>
          <p:nvPr>
            <p:ph type="sldNum" sz="quarter" idx="12"/>
          </p:nvPr>
        </p:nvSpPr>
        <p:spPr/>
        <p:txBody>
          <a:bodyPr/>
          <a:lstStyle/>
          <a:p>
            <a:fld id="{3B37AAC9-0F26-4016-95E5-B1C75359A60D}" type="slidenum">
              <a:rPr lang="tr-TR" smtClean="0"/>
              <a:t>9</a:t>
            </a:fld>
            <a:endParaRPr lang="tr-TR"/>
          </a:p>
        </p:txBody>
      </p:sp>
    </p:spTree>
    <p:extLst>
      <p:ext uri="{BB962C8B-B14F-4D97-AF65-F5344CB8AC3E}">
        <p14:creationId xmlns:p14="http://schemas.microsoft.com/office/powerpoint/2010/main" val="27879211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Duman">
  <a:themeElements>
    <a:clrScheme name="Duman">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Duman">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uman">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67F647E-5DCC-4BEF-9517-A5BB7D04D4A6}"/>
</file>

<file path=customXml/itemProps2.xml><?xml version="1.0" encoding="utf-8"?>
<ds:datastoreItem xmlns:ds="http://schemas.openxmlformats.org/officeDocument/2006/customXml" ds:itemID="{EF28C5A7-E72B-4443-BD63-EEF10FFC4D0A}"/>
</file>

<file path=customXml/itemProps3.xml><?xml version="1.0" encoding="utf-8"?>
<ds:datastoreItem xmlns:ds="http://schemas.openxmlformats.org/officeDocument/2006/customXml" ds:itemID="{8737EBD8-A02F-4699-99A9-F482F244FA77}"/>
</file>

<file path=docProps/app.xml><?xml version="1.0" encoding="utf-8"?>
<Properties xmlns="http://schemas.openxmlformats.org/officeDocument/2006/extended-properties" xmlns:vt="http://schemas.openxmlformats.org/officeDocument/2006/docPropsVTypes">
  <Template>Wisp</Template>
  <TotalTime>1076</TotalTime>
  <Words>2009</Words>
  <Application>Microsoft Office PowerPoint</Application>
  <PresentationFormat>Geniş ekran</PresentationFormat>
  <Paragraphs>408</Paragraphs>
  <Slides>41</Slides>
  <Notes>14</Notes>
  <HiddenSlides>0</HiddenSlides>
  <MMClips>0</MMClips>
  <ScaleCrop>false</ScaleCrop>
  <HeadingPairs>
    <vt:vector size="8" baseType="variant">
      <vt:variant>
        <vt:lpstr>Kullanılan Yazı Tipleri</vt:lpstr>
      </vt:variant>
      <vt:variant>
        <vt:i4>10</vt:i4>
      </vt:variant>
      <vt:variant>
        <vt:lpstr>Tema</vt:lpstr>
      </vt:variant>
      <vt:variant>
        <vt:i4>1</vt:i4>
      </vt:variant>
      <vt:variant>
        <vt:lpstr>Eklenmiş OLE Hizmet Programları</vt:lpstr>
      </vt:variant>
      <vt:variant>
        <vt:i4>1</vt:i4>
      </vt:variant>
      <vt:variant>
        <vt:lpstr>Slayt Başlıkları</vt:lpstr>
      </vt:variant>
      <vt:variant>
        <vt:i4>41</vt:i4>
      </vt:variant>
    </vt:vector>
  </HeadingPairs>
  <TitlesOfParts>
    <vt:vector size="53" baseType="lpstr">
      <vt:lpstr>Arial</vt:lpstr>
      <vt:lpstr>Calibri</vt:lpstr>
      <vt:lpstr>Century Gothic</vt:lpstr>
      <vt:lpstr>Constantia</vt:lpstr>
      <vt:lpstr>Monotype Sorts</vt:lpstr>
      <vt:lpstr>Tahoma</vt:lpstr>
      <vt:lpstr>Times New Roman</vt:lpstr>
      <vt:lpstr>Wingdings</vt:lpstr>
      <vt:lpstr>Wingdings 2</vt:lpstr>
      <vt:lpstr>Wingdings 3</vt:lpstr>
      <vt:lpstr>Duman</vt:lpstr>
      <vt:lpstr>Belge</vt:lpstr>
      <vt:lpstr>KALİTE YÖNETİM SİSTEMİ </vt:lpstr>
      <vt:lpstr>ISO 9001 NEDİR ?</vt:lpstr>
      <vt:lpstr>ISO 9001 BELGESİ KURUMUMUZA NE KAZANDIRIR? </vt:lpstr>
      <vt:lpstr>KISACA KYS</vt:lpstr>
      <vt:lpstr>ISO 9001 NEYİ AMAÇLAR ?</vt:lpstr>
      <vt:lpstr>Kalite nedir?</vt:lpstr>
      <vt:lpstr>KALİTE YÖNETİM SİSTEMİ NEDİR?</vt:lpstr>
      <vt:lpstr>KALİTE YÖNETİM PRENSİPLERİ</vt:lpstr>
      <vt:lpstr>PowerPoint Sunusu</vt:lpstr>
      <vt:lpstr>ISO 9001 KALİTE YÖNETİM SİSTEMİ DÖNGÜSÜ</vt:lpstr>
      <vt:lpstr>TS EN ISO 9001: 2015 KALİTE YÖNETİM SİSTEMİ - ŞARTLAR</vt:lpstr>
      <vt:lpstr>1. KAPSAM</vt:lpstr>
      <vt:lpstr>2.ATIF STANDARTLAR</vt:lpstr>
      <vt:lpstr>3.TERİMLER VE TARİFLER</vt:lpstr>
      <vt:lpstr>3.TERİMLER VE TARİFLER</vt:lpstr>
      <vt:lpstr>3.TERİMLER VE TARİFLER</vt:lpstr>
      <vt:lpstr>PUKÖ VE STANDART MADDELERİ</vt:lpstr>
      <vt:lpstr>PowerPoint Sunusu</vt:lpstr>
      <vt:lpstr>PowerPoint Sunusu</vt:lpstr>
      <vt:lpstr>4.KURULUŞUN BAĞLAMI</vt:lpstr>
      <vt:lpstr>5.LİDERLİK</vt:lpstr>
      <vt:lpstr>6.PLANLAMA</vt:lpstr>
      <vt:lpstr>RİSK</vt:lpstr>
      <vt:lpstr>PowerPoint Sunusu</vt:lpstr>
      <vt:lpstr>PowerPoint Sunusu</vt:lpstr>
      <vt:lpstr>KALİTE HEDEFLERİ</vt:lpstr>
      <vt:lpstr>HEDEFLER</vt:lpstr>
      <vt:lpstr>PLANLAMA</vt:lpstr>
      <vt:lpstr>7.DESTEK</vt:lpstr>
      <vt:lpstr>8.OPERASYON</vt:lpstr>
      <vt:lpstr>8.OPERASYON</vt:lpstr>
      <vt:lpstr>9.PERFORMANS DEĞERLENDİRME</vt:lpstr>
      <vt:lpstr> 10.İYİLEŞTİRME</vt:lpstr>
      <vt:lpstr>Kaliteye Dayalı Sistemlerinin Oluşturulması ve  Kalite Sistem Dokümantasyonu </vt:lpstr>
      <vt:lpstr>Kaliteye Dayalı Sistemlerinin Oluşturulması ve  Kalite Sistem Dokümantasyonu </vt:lpstr>
      <vt:lpstr>KYS Dokümantasyonu Aşağıdakileri İçermelidir: </vt:lpstr>
      <vt:lpstr>Kalite Sistemi</vt:lpstr>
      <vt:lpstr>Kalite El Kitabı (KEK) </vt:lpstr>
      <vt:lpstr>Prosedür </vt:lpstr>
      <vt:lpstr>Talimat </vt:lpstr>
      <vt:lpstr>Formlar ve Listeler</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KALİTE YÖNETİM SİSTEMİ</dc:title>
  <dc:creator>Alev ATILGAN</dc:creator>
  <cp:lastModifiedBy>Emine ŞİRİN</cp:lastModifiedBy>
  <cp:revision>121</cp:revision>
  <cp:lastPrinted>2017-10-10T06:24:45Z</cp:lastPrinted>
  <dcterms:created xsi:type="dcterms:W3CDTF">2017-10-02T11:07:54Z</dcterms:created>
  <dcterms:modified xsi:type="dcterms:W3CDTF">2017-11-15T09:28:07Z</dcterms:modified>
</cp:coreProperties>
</file>